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36"/>
  </p:notesMasterIdLst>
  <p:handoutMasterIdLst>
    <p:handoutMasterId r:id="rId37"/>
  </p:handoutMasterIdLst>
  <p:sldIdLst>
    <p:sldId id="756" r:id="rId2"/>
    <p:sldId id="733" r:id="rId3"/>
    <p:sldId id="735" r:id="rId4"/>
    <p:sldId id="736" r:id="rId5"/>
    <p:sldId id="737" r:id="rId6"/>
    <p:sldId id="738" r:id="rId7"/>
    <p:sldId id="698" r:id="rId8"/>
    <p:sldId id="699" r:id="rId9"/>
    <p:sldId id="700" r:id="rId10"/>
    <p:sldId id="701" r:id="rId11"/>
    <p:sldId id="702" r:id="rId12"/>
    <p:sldId id="703" r:id="rId13"/>
    <p:sldId id="704" r:id="rId14"/>
    <p:sldId id="705" r:id="rId15"/>
    <p:sldId id="706" r:id="rId16"/>
    <p:sldId id="707" r:id="rId17"/>
    <p:sldId id="739" r:id="rId18"/>
    <p:sldId id="740" r:id="rId19"/>
    <p:sldId id="741" r:id="rId20"/>
    <p:sldId id="742" r:id="rId21"/>
    <p:sldId id="748" r:id="rId22"/>
    <p:sldId id="749" r:id="rId23"/>
    <p:sldId id="750" r:id="rId24"/>
    <p:sldId id="751" r:id="rId25"/>
    <p:sldId id="752" r:id="rId26"/>
    <p:sldId id="723" r:id="rId27"/>
    <p:sldId id="724" r:id="rId28"/>
    <p:sldId id="732" r:id="rId29"/>
    <p:sldId id="725" r:id="rId30"/>
    <p:sldId id="726" r:id="rId31"/>
    <p:sldId id="730" r:id="rId32"/>
    <p:sldId id="754" r:id="rId33"/>
    <p:sldId id="753" r:id="rId34"/>
    <p:sldId id="755" r:id="rId35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  <p15:guide id="3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ple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FFFF"/>
    <a:srgbClr val="C4BD97"/>
    <a:srgbClr val="CC9900"/>
    <a:srgbClr val="663300"/>
    <a:srgbClr val="996633"/>
    <a:srgbClr val="64A900"/>
    <a:srgbClr val="E12201"/>
    <a:srgbClr val="888DCB"/>
    <a:srgbClr val="AF8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69" autoAdjust="0"/>
  </p:normalViewPr>
  <p:slideViewPr>
    <p:cSldViewPr>
      <p:cViewPr varScale="1">
        <p:scale>
          <a:sx n="65" d="100"/>
          <a:sy n="65" d="100"/>
        </p:scale>
        <p:origin x="195" y="39"/>
      </p:cViewPr>
      <p:guideLst>
        <p:guide orient="horz" pos="2160"/>
        <p:guide pos="3841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100" d="100"/>
          <a:sy n="100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E4F5-AFD9-452D-978C-A65E37BD2A75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C2A1-C45C-4D11-8087-34234E542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9D53-1687-4629-A7C4-5F633C48289A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8F07-6AC5-47AF-9B36-9B4E83AB2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各位专家，上午（下午）好！</a:t>
            </a:r>
          </a:p>
          <a:p>
            <a:r>
              <a:rPr lang="zh-CN" altLang="en-US" dirty="0"/>
              <a:t>今天和我一起参加汇报的有，中国检验检疫学会副会长、原江苏出入境检验检疫局局长郭喜良先生，我院党委袁洪志书记，我是院长吴访升。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E501-0503-4B0B-ABDF-9A5496816362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3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C4D16-0DBE-4A19-90FF-D2D1D09CB86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7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C4D16-0DBE-4A19-90FF-D2D1D09CB864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6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zh-CN" altLang="en-US" dirty="0"/>
              <a:t>谢谢各位！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E501-0503-4B0B-ABDF-9A5496816362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60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5175" cy="686504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035" name="组合 1034"/>
          <p:cNvGrpSpPr/>
          <p:nvPr/>
        </p:nvGrpSpPr>
        <p:grpSpPr>
          <a:xfrm>
            <a:off x="6313372" y="278225"/>
            <a:ext cx="649624" cy="664124"/>
            <a:chOff x="356420" y="502962"/>
            <a:chExt cx="649455" cy="664124"/>
          </a:xfrm>
        </p:grpSpPr>
        <p:sp>
          <p:nvSpPr>
            <p:cNvPr id="30" name="同侧圆角矩形 29"/>
            <p:cNvSpPr/>
            <p:nvPr userDrawn="1"/>
          </p:nvSpPr>
          <p:spPr>
            <a:xfrm rot="10800000">
              <a:off x="579699" y="707658"/>
              <a:ext cx="186517" cy="28451"/>
            </a:xfrm>
            <a:prstGeom prst="round2SameRect">
              <a:avLst>
                <a:gd name="adj1" fmla="val 33669"/>
                <a:gd name="adj2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 26"/>
            <p:cNvSpPr/>
            <p:nvPr userDrawn="1"/>
          </p:nvSpPr>
          <p:spPr>
            <a:xfrm>
              <a:off x="356420" y="502962"/>
              <a:ext cx="649455" cy="664124"/>
            </a:xfrm>
            <a:custGeom>
              <a:avLst/>
              <a:gdLst>
                <a:gd name="connsiteX0" fmla="*/ 1158875 w 2266557"/>
                <a:gd name="connsiteY0" fmla="*/ 0 h 2317750"/>
                <a:gd name="connsiteX1" fmla="*/ 2265649 w 2266557"/>
                <a:gd name="connsiteY1" fmla="*/ 814261 h 2317750"/>
                <a:gd name="connsiteX2" fmla="*/ 2266557 w 2266557"/>
                <a:gd name="connsiteY2" fmla="*/ 817790 h 2317750"/>
                <a:gd name="connsiteX3" fmla="*/ 2084100 w 2266557"/>
                <a:gd name="connsiteY3" fmla="*/ 817790 h 2317750"/>
                <a:gd name="connsiteX4" fmla="*/ 2068323 w 2266557"/>
                <a:gd name="connsiteY4" fmla="*/ 774684 h 2317750"/>
                <a:gd name="connsiteX5" fmla="*/ 1158874 w 2266557"/>
                <a:gd name="connsiteY5" fmla="*/ 171861 h 2317750"/>
                <a:gd name="connsiteX6" fmla="*/ 171861 w 2266557"/>
                <a:gd name="connsiteY6" fmla="*/ 1158874 h 2317750"/>
                <a:gd name="connsiteX7" fmla="*/ 1158874 w 2266557"/>
                <a:gd name="connsiteY7" fmla="*/ 2145887 h 2317750"/>
                <a:gd name="connsiteX8" fmla="*/ 2068323 w 2266557"/>
                <a:gd name="connsiteY8" fmla="*/ 1543064 h 2317750"/>
                <a:gd name="connsiteX9" fmla="*/ 2084098 w 2266557"/>
                <a:gd name="connsiteY9" fmla="*/ 1499961 h 2317750"/>
                <a:gd name="connsiteX10" fmla="*/ 2266556 w 2266557"/>
                <a:gd name="connsiteY10" fmla="*/ 1499961 h 2317750"/>
                <a:gd name="connsiteX11" fmla="*/ 2265649 w 2266557"/>
                <a:gd name="connsiteY11" fmla="*/ 1503489 h 2317750"/>
                <a:gd name="connsiteX12" fmla="*/ 1158875 w 2266557"/>
                <a:gd name="connsiteY12" fmla="*/ 2317750 h 2317750"/>
                <a:gd name="connsiteX13" fmla="*/ 0 w 2266557"/>
                <a:gd name="connsiteY13" fmla="*/ 1158875 h 2317750"/>
                <a:gd name="connsiteX14" fmla="*/ 1158875 w 2266557"/>
                <a:gd name="connsiteY14" fmla="*/ 0 h 231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6557" h="2317750">
                  <a:moveTo>
                    <a:pt x="1158875" y="0"/>
                  </a:moveTo>
                  <a:cubicBezTo>
                    <a:pt x="1678899" y="0"/>
                    <a:pt x="2118922" y="342520"/>
                    <a:pt x="2265649" y="814261"/>
                  </a:cubicBezTo>
                  <a:lnTo>
                    <a:pt x="2266557" y="817790"/>
                  </a:lnTo>
                  <a:lnTo>
                    <a:pt x="2084100" y="817790"/>
                  </a:lnTo>
                  <a:lnTo>
                    <a:pt x="2068323" y="774684"/>
                  </a:lnTo>
                  <a:cubicBezTo>
                    <a:pt x="1918486" y="420430"/>
                    <a:pt x="1567708" y="171861"/>
                    <a:pt x="1158874" y="171861"/>
                  </a:cubicBezTo>
                  <a:cubicBezTo>
                    <a:pt x="613762" y="171861"/>
                    <a:pt x="171861" y="613762"/>
                    <a:pt x="171861" y="1158874"/>
                  </a:cubicBezTo>
                  <a:cubicBezTo>
                    <a:pt x="171861" y="1703986"/>
                    <a:pt x="613762" y="2145887"/>
                    <a:pt x="1158874" y="2145887"/>
                  </a:cubicBezTo>
                  <a:cubicBezTo>
                    <a:pt x="1567708" y="2145887"/>
                    <a:pt x="1918486" y="1897318"/>
                    <a:pt x="2068323" y="1543064"/>
                  </a:cubicBezTo>
                  <a:lnTo>
                    <a:pt x="2084098" y="1499961"/>
                  </a:lnTo>
                  <a:lnTo>
                    <a:pt x="2266556" y="1499961"/>
                  </a:lnTo>
                  <a:lnTo>
                    <a:pt x="2265649" y="1503489"/>
                  </a:lnTo>
                  <a:cubicBezTo>
                    <a:pt x="2118922" y="1975231"/>
                    <a:pt x="1678899" y="2317750"/>
                    <a:pt x="1158875" y="2317750"/>
                  </a:cubicBezTo>
                  <a:cubicBezTo>
                    <a:pt x="518846" y="2317750"/>
                    <a:pt x="0" y="1798904"/>
                    <a:pt x="0" y="1158875"/>
                  </a:cubicBezTo>
                  <a:cubicBezTo>
                    <a:pt x="0" y="518846"/>
                    <a:pt x="518846" y="0"/>
                    <a:pt x="115887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624531" y="568725"/>
              <a:ext cx="96855" cy="968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467844" y="668228"/>
              <a:ext cx="410227" cy="56663"/>
            </a:xfrm>
            <a:custGeom>
              <a:avLst/>
              <a:gdLst>
                <a:gd name="connsiteX0" fmla="*/ 133330 w 1431668"/>
                <a:gd name="connsiteY0" fmla="*/ 0 h 197751"/>
                <a:gd name="connsiteX1" fmla="*/ 648173 w 1431668"/>
                <a:gd name="connsiteY1" fmla="*/ 0 h 197751"/>
                <a:gd name="connsiteX2" fmla="*/ 711476 w 1431668"/>
                <a:gd name="connsiteY2" fmla="*/ 109144 h 197751"/>
                <a:gd name="connsiteX3" fmla="*/ 774779 w 1431668"/>
                <a:gd name="connsiteY3" fmla="*/ 0 h 197751"/>
                <a:gd name="connsiteX4" fmla="*/ 1298338 w 1431668"/>
                <a:gd name="connsiteY4" fmla="*/ 0 h 197751"/>
                <a:gd name="connsiteX5" fmla="*/ 1431668 w 1431668"/>
                <a:gd name="connsiteY5" fmla="*/ 197751 h 197751"/>
                <a:gd name="connsiteX6" fmla="*/ 0 w 1431668"/>
                <a:gd name="connsiteY6" fmla="*/ 197751 h 19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668" h="197751">
                  <a:moveTo>
                    <a:pt x="133330" y="0"/>
                  </a:moveTo>
                  <a:lnTo>
                    <a:pt x="648173" y="0"/>
                  </a:lnTo>
                  <a:lnTo>
                    <a:pt x="711476" y="109144"/>
                  </a:lnTo>
                  <a:lnTo>
                    <a:pt x="774779" y="0"/>
                  </a:lnTo>
                  <a:lnTo>
                    <a:pt x="1298338" y="0"/>
                  </a:lnTo>
                  <a:lnTo>
                    <a:pt x="1431668" y="197751"/>
                  </a:lnTo>
                  <a:lnTo>
                    <a:pt x="0" y="1977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9" name="任意多边形 48"/>
            <p:cNvSpPr/>
            <p:nvPr userDrawn="1"/>
          </p:nvSpPr>
          <p:spPr>
            <a:xfrm>
              <a:off x="527396" y="736564"/>
              <a:ext cx="291123" cy="334770"/>
            </a:xfrm>
            <a:custGeom>
              <a:avLst/>
              <a:gdLst>
                <a:gd name="connsiteX0" fmla="*/ 255395 w 1016001"/>
                <a:gd name="connsiteY0" fmla="*/ 592859 h 1168327"/>
                <a:gd name="connsiteX1" fmla="*/ 213976 w 1016001"/>
                <a:gd name="connsiteY1" fmla="*/ 793677 h 1168327"/>
                <a:gd name="connsiteX2" fmla="*/ 795792 w 1016001"/>
                <a:gd name="connsiteY2" fmla="*/ 793677 h 1168327"/>
                <a:gd name="connsiteX3" fmla="*/ 754373 w 1016001"/>
                <a:gd name="connsiteY3" fmla="*/ 592859 h 1168327"/>
                <a:gd name="connsiteX4" fmla="*/ 297443 w 1016001"/>
                <a:gd name="connsiteY4" fmla="*/ 281277 h 1168327"/>
                <a:gd name="connsiteX5" fmla="*/ 264776 w 1016001"/>
                <a:gd name="connsiteY5" fmla="*/ 439664 h 1168327"/>
                <a:gd name="connsiteX6" fmla="*/ 728326 w 1016001"/>
                <a:gd name="connsiteY6" fmla="*/ 439664 h 1168327"/>
                <a:gd name="connsiteX7" fmla="*/ 695659 w 1016001"/>
                <a:gd name="connsiteY7" fmla="*/ 281277 h 1168327"/>
                <a:gd name="connsiteX8" fmla="*/ 341288 w 1016001"/>
                <a:gd name="connsiteY8" fmla="*/ 11982 h 1168327"/>
                <a:gd name="connsiteX9" fmla="*/ 316895 w 1016001"/>
                <a:gd name="connsiteY9" fmla="*/ 130251 h 1168327"/>
                <a:gd name="connsiteX10" fmla="*/ 664826 w 1016001"/>
                <a:gd name="connsiteY10" fmla="*/ 130251 h 1168327"/>
                <a:gd name="connsiteX11" fmla="*/ 640433 w 1016001"/>
                <a:gd name="connsiteY11" fmla="*/ 11982 h 1168327"/>
                <a:gd name="connsiteX12" fmla="*/ 209550 w 1016001"/>
                <a:gd name="connsiteY12" fmla="*/ 0 h 1168327"/>
                <a:gd name="connsiteX13" fmla="*/ 806451 w 1016001"/>
                <a:gd name="connsiteY13" fmla="*/ 0 h 1168327"/>
                <a:gd name="connsiteX14" fmla="*/ 1016001 w 1016001"/>
                <a:gd name="connsiteY14" fmla="*/ 1168327 h 1168327"/>
                <a:gd name="connsiteX15" fmla="*/ 873698 w 1016001"/>
                <a:gd name="connsiteY15" fmla="*/ 1168327 h 1168327"/>
                <a:gd name="connsiteX16" fmla="*/ 825489 w 1016001"/>
                <a:gd name="connsiteY16" fmla="*/ 934590 h 1168327"/>
                <a:gd name="connsiteX17" fmla="*/ 183574 w 1016001"/>
                <a:gd name="connsiteY17" fmla="*/ 934590 h 1168327"/>
                <a:gd name="connsiteX18" fmla="*/ 135365 w 1016001"/>
                <a:gd name="connsiteY18" fmla="*/ 1168327 h 1168327"/>
                <a:gd name="connsiteX19" fmla="*/ 0 w 1016001"/>
                <a:gd name="connsiteY19" fmla="*/ 1168327 h 116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6001" h="1168327">
                  <a:moveTo>
                    <a:pt x="255395" y="592859"/>
                  </a:moveTo>
                  <a:lnTo>
                    <a:pt x="213976" y="793677"/>
                  </a:lnTo>
                  <a:lnTo>
                    <a:pt x="795792" y="793677"/>
                  </a:lnTo>
                  <a:lnTo>
                    <a:pt x="754373" y="592859"/>
                  </a:lnTo>
                  <a:close/>
                  <a:moveTo>
                    <a:pt x="297443" y="281277"/>
                  </a:moveTo>
                  <a:lnTo>
                    <a:pt x="264776" y="439664"/>
                  </a:lnTo>
                  <a:lnTo>
                    <a:pt x="728326" y="439664"/>
                  </a:lnTo>
                  <a:lnTo>
                    <a:pt x="695659" y="281277"/>
                  </a:lnTo>
                  <a:close/>
                  <a:moveTo>
                    <a:pt x="341288" y="11982"/>
                  </a:moveTo>
                  <a:lnTo>
                    <a:pt x="316895" y="130251"/>
                  </a:lnTo>
                  <a:lnTo>
                    <a:pt x="664826" y="130251"/>
                  </a:lnTo>
                  <a:lnTo>
                    <a:pt x="640433" y="11982"/>
                  </a:lnTo>
                  <a:close/>
                  <a:moveTo>
                    <a:pt x="209550" y="0"/>
                  </a:moveTo>
                  <a:lnTo>
                    <a:pt x="806451" y="0"/>
                  </a:lnTo>
                  <a:lnTo>
                    <a:pt x="1016001" y="1168327"/>
                  </a:lnTo>
                  <a:lnTo>
                    <a:pt x="873698" y="1168327"/>
                  </a:lnTo>
                  <a:lnTo>
                    <a:pt x="825489" y="934590"/>
                  </a:lnTo>
                  <a:lnTo>
                    <a:pt x="183574" y="934590"/>
                  </a:lnTo>
                  <a:lnTo>
                    <a:pt x="135365" y="1168327"/>
                  </a:lnTo>
                  <a:lnTo>
                    <a:pt x="0" y="11683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5724" y="-42173"/>
            <a:ext cx="4735003" cy="6907214"/>
          </a:xfrm>
          <a:custGeom>
            <a:avLst/>
            <a:gdLst>
              <a:gd name="connsiteX0" fmla="*/ 0 w 4733770"/>
              <a:gd name="connsiteY0" fmla="*/ 0 h 6907214"/>
              <a:gd name="connsiteX1" fmla="*/ 4733770 w 4733770"/>
              <a:gd name="connsiteY1" fmla="*/ 0 h 6907214"/>
              <a:gd name="connsiteX2" fmla="*/ 4733770 w 4733770"/>
              <a:gd name="connsiteY2" fmla="*/ 6907214 h 6907214"/>
              <a:gd name="connsiteX3" fmla="*/ 0 w 4733770"/>
              <a:gd name="connsiteY3" fmla="*/ 6907214 h 690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770" h="6907214">
                <a:moveTo>
                  <a:pt x="0" y="0"/>
                </a:moveTo>
                <a:lnTo>
                  <a:pt x="4733770" y="0"/>
                </a:lnTo>
                <a:lnTo>
                  <a:pt x="4733770" y="6907214"/>
                </a:lnTo>
                <a:lnTo>
                  <a:pt x="0" y="6907214"/>
                </a:lnTo>
                <a:close/>
              </a:path>
            </a:pathLst>
          </a:custGeom>
        </p:spPr>
      </p:pic>
      <p:sp>
        <p:nvSpPr>
          <p:cNvPr id="1033" name="文本框 1032"/>
          <p:cNvSpPr txBox="1"/>
          <p:nvPr/>
        </p:nvSpPr>
        <p:spPr>
          <a:xfrm>
            <a:off x="6946612" y="433928"/>
            <a:ext cx="480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全国职业院校教学工作诊断与改进专家委员会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5773" y="2576314"/>
            <a:ext cx="7474198" cy="2259211"/>
          </a:xfrm>
          <a:prstGeom prst="rect">
            <a:avLst/>
          </a:prstGeom>
          <a:solidFill>
            <a:srgbClr val="5B9BD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81325" y="2548824"/>
            <a:ext cx="7474198" cy="1298775"/>
          </a:xfrm>
        </p:spPr>
        <p:txBody>
          <a:bodyPr anchor="b"/>
          <a:lstStyle>
            <a:lvl1pPr algn="l"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1325" y="3943350"/>
            <a:ext cx="7474198" cy="89217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24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081363" y="6536377"/>
            <a:ext cx="1368152" cy="360041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393731" y="6536376"/>
            <a:ext cx="3456384" cy="3216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066139" y="6536377"/>
            <a:ext cx="799698" cy="3216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0924" y="658100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全国职业院校教学工作诊断与改进专家委员会</a:t>
            </a:r>
            <a:r>
              <a:rPr lang="zh-CN" altLang="en-US" sz="1200" baseline="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en-US" altLang="zh-CN" sz="1200" baseline="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www.zgzjpg.cn                                                </a:t>
            </a:r>
            <a:r>
              <a:rPr lang="zh-CN" altLang="en-US" sz="1200" baseline="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与时俱进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4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22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28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71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01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 userDrawn="1"/>
        </p:nvSpPr>
        <p:spPr bwMode="auto">
          <a:xfrm>
            <a:off x="4577817" y="6530081"/>
            <a:ext cx="3816424" cy="404664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1100" kern="100" dirty="0">
                <a:solidFill>
                  <a:schemeClr val="bg1"/>
                </a:solidFill>
                <a:effectLst/>
                <a:latin typeface="Cambria"/>
                <a:ea typeface="宋体"/>
                <a:cs typeface="Times New Roman"/>
              </a:rPr>
              <a:t>Changzhou Vocational Institute of Engineering </a:t>
            </a:r>
            <a:r>
              <a:rPr lang="en-US" sz="1000" kern="100" dirty="0" err="1">
                <a:solidFill>
                  <a:schemeClr val="bg1"/>
                </a:solidFill>
                <a:effectLst/>
                <a:latin typeface="Cambria"/>
                <a:ea typeface="宋体"/>
                <a:cs typeface="Times New Roman"/>
              </a:rPr>
              <a:t>Technolog</a:t>
            </a:r>
            <a:endParaRPr lang="zh-CN" sz="1200" kern="100" dirty="0">
              <a:solidFill>
                <a:schemeClr val="bg1"/>
              </a:solidFill>
              <a:effectLst/>
              <a:latin typeface="Cambria"/>
              <a:ea typeface="宋体"/>
              <a:cs typeface="Times New Roman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-1"/>
            <a:ext cx="12193588" cy="6858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10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4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全国职业院校教学工作诊断与改进专家委员会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03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" y="0"/>
            <a:ext cx="12195176" cy="1162050"/>
            <a:chOff x="432043" y="2361404"/>
            <a:chExt cx="8305800" cy="731840"/>
          </a:xfrm>
        </p:grpSpPr>
        <p:sp>
          <p:nvSpPr>
            <p:cNvPr id="9" name="矩形 8"/>
            <p:cNvSpPr/>
            <p:nvPr userDrawn="1"/>
          </p:nvSpPr>
          <p:spPr>
            <a:xfrm>
              <a:off x="432043" y="2361407"/>
              <a:ext cx="8305800" cy="343693"/>
            </a:xfrm>
            <a:prstGeom prst="rect">
              <a:avLst/>
            </a:prstGeom>
            <a:solidFill>
              <a:srgbClr val="0054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单圆角矩形 9"/>
            <p:cNvSpPr/>
            <p:nvPr userDrawn="1"/>
          </p:nvSpPr>
          <p:spPr>
            <a:xfrm>
              <a:off x="432043" y="2458244"/>
              <a:ext cx="5905500" cy="635000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单圆角矩形 10"/>
            <p:cNvSpPr/>
            <p:nvPr userDrawn="1"/>
          </p:nvSpPr>
          <p:spPr>
            <a:xfrm rot="10800000">
              <a:off x="6337542" y="2361404"/>
              <a:ext cx="2400300" cy="628055"/>
            </a:xfrm>
            <a:prstGeom prst="round1Rect">
              <a:avLst/>
            </a:prstGeom>
            <a:solidFill>
              <a:srgbClr val="005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18" y="212726"/>
            <a:ext cx="7774424" cy="784531"/>
          </a:xfrm>
        </p:spPr>
        <p:txBody>
          <a:bodyPr>
            <a:normAutofit/>
          </a:bodyPr>
          <a:lstStyle>
            <a:lvl1pPr>
              <a:defRPr sz="3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419" y="1221009"/>
            <a:ext cx="10518338" cy="4955955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504487" y="207563"/>
            <a:ext cx="1857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职业教育诊改网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www.zgzjpg.cn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8720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1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16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41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465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71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20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59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33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52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29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" y="0"/>
            <a:ext cx="12195176" cy="1162050"/>
            <a:chOff x="432043" y="2361404"/>
            <a:chExt cx="8305800" cy="731840"/>
          </a:xfrm>
          <a:solidFill>
            <a:srgbClr val="787878"/>
          </a:solidFill>
        </p:grpSpPr>
        <p:sp>
          <p:nvSpPr>
            <p:cNvPr id="9" name="矩形 8"/>
            <p:cNvSpPr/>
            <p:nvPr userDrawn="1"/>
          </p:nvSpPr>
          <p:spPr>
            <a:xfrm>
              <a:off x="432043" y="2361407"/>
              <a:ext cx="8305800" cy="34369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单圆角矩形 9"/>
            <p:cNvSpPr/>
            <p:nvPr userDrawn="1"/>
          </p:nvSpPr>
          <p:spPr>
            <a:xfrm>
              <a:off x="432043" y="2458244"/>
              <a:ext cx="5905500" cy="635000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单圆角矩形 10"/>
            <p:cNvSpPr/>
            <p:nvPr userDrawn="1"/>
          </p:nvSpPr>
          <p:spPr>
            <a:xfrm rot="10800000">
              <a:off x="6337542" y="2361404"/>
              <a:ext cx="2400300" cy="62805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18" y="212726"/>
            <a:ext cx="7774424" cy="784531"/>
          </a:xfrm>
        </p:spPr>
        <p:txBody>
          <a:bodyPr>
            <a:normAutofit/>
          </a:bodyPr>
          <a:lstStyle>
            <a:lvl1pPr>
              <a:defRPr sz="3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419" y="1221009"/>
            <a:ext cx="10518338" cy="4955955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CF16-8E8E-42FD-9D6C-762C2E227889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AFED-AB7C-4E99-83C5-5B9269BF478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504487" y="207563"/>
            <a:ext cx="1857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职业教育诊改网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www.zgzjpg.cn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8771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86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75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79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85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4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4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4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4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4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4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0054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17312" y="4090209"/>
            <a:ext cx="5505359" cy="974867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17311" y="5149230"/>
            <a:ext cx="5505360" cy="940421"/>
          </a:xfrm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700000">
            <a:off x="5210500" y="811934"/>
            <a:ext cx="1994865" cy="1995384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2700000">
            <a:off x="4101970" y="2615208"/>
            <a:ext cx="4211922" cy="421301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700000">
            <a:off x="5502381" y="1891373"/>
            <a:ext cx="1411103" cy="141147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3099198" y="2620920"/>
            <a:ext cx="438264" cy="409575"/>
            <a:chOff x="1885950" y="766762"/>
            <a:chExt cx="438150" cy="409575"/>
          </a:xfrm>
        </p:grpSpPr>
        <p:cxnSp>
          <p:nvCxnSpPr>
            <p:cNvPr id="15" name="直接连接符 14"/>
            <p:cNvCxnSpPr/>
            <p:nvPr userDrawn="1"/>
          </p:nvCxnSpPr>
          <p:spPr>
            <a:xfrm>
              <a:off x="1885950" y="971550"/>
              <a:ext cx="4381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/>
          </p:nvCxnSpPr>
          <p:spPr>
            <a:xfrm flipV="1">
              <a:off x="2109788" y="766762"/>
              <a:ext cx="0" cy="4095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rot="12401989" flipV="1">
            <a:off x="8372538" y="2366346"/>
            <a:ext cx="785573" cy="734148"/>
            <a:chOff x="1885950" y="766762"/>
            <a:chExt cx="438150" cy="409575"/>
          </a:xfrm>
        </p:grpSpPr>
        <p:cxnSp>
          <p:nvCxnSpPr>
            <p:cNvPr id="22" name="直接连接符 21"/>
            <p:cNvCxnSpPr/>
            <p:nvPr userDrawn="1"/>
          </p:nvCxnSpPr>
          <p:spPr>
            <a:xfrm>
              <a:off x="1885950" y="971550"/>
              <a:ext cx="4381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 userDrawn="1"/>
          </p:nvCxnSpPr>
          <p:spPr>
            <a:xfrm flipV="1">
              <a:off x="2109788" y="766762"/>
              <a:ext cx="0" cy="4095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 flipV="1">
            <a:off x="2620283" y="3514462"/>
            <a:ext cx="145012" cy="135519"/>
            <a:chOff x="1885950" y="766762"/>
            <a:chExt cx="438150" cy="409575"/>
          </a:xfrm>
        </p:grpSpPr>
        <p:cxnSp>
          <p:nvCxnSpPr>
            <p:cNvPr id="25" name="直接连接符 24"/>
            <p:cNvCxnSpPr/>
            <p:nvPr userDrawn="1"/>
          </p:nvCxnSpPr>
          <p:spPr>
            <a:xfrm>
              <a:off x="1885950" y="971550"/>
              <a:ext cx="4381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/>
          </p:nvCxnSpPr>
          <p:spPr>
            <a:xfrm flipV="1">
              <a:off x="2109788" y="766762"/>
              <a:ext cx="0" cy="4095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0372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4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rot="2700000">
            <a:off x="3786619" y="474912"/>
            <a:ext cx="506063" cy="506195"/>
          </a:xfrm>
          <a:prstGeom prst="rect">
            <a:avLst/>
          </a:prstGeom>
          <a:solidFill>
            <a:srgbClr val="00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"/>
            <a:ext cx="4039652" cy="6857999"/>
          </a:xfrm>
          <a:prstGeom prst="rect">
            <a:avLst/>
          </a:prstGeom>
          <a:solidFill>
            <a:srgbClr val="00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144069" y="5630820"/>
            <a:ext cx="438264" cy="409575"/>
            <a:chOff x="1885950" y="766762"/>
            <a:chExt cx="438150" cy="409575"/>
          </a:xfrm>
        </p:grpSpPr>
        <p:cxnSp>
          <p:nvCxnSpPr>
            <p:cNvPr id="14" name="直接连接符 13"/>
            <p:cNvCxnSpPr/>
            <p:nvPr userDrawn="1"/>
          </p:nvCxnSpPr>
          <p:spPr>
            <a:xfrm>
              <a:off x="1885950" y="971550"/>
              <a:ext cx="438150" cy="0"/>
            </a:xfrm>
            <a:prstGeom prst="line">
              <a:avLst/>
            </a:prstGeom>
            <a:ln w="19050">
              <a:solidFill>
                <a:srgbClr val="20A3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 userDrawn="1"/>
          </p:nvCxnSpPr>
          <p:spPr>
            <a:xfrm flipV="1">
              <a:off x="2109788" y="766762"/>
              <a:ext cx="0" cy="409575"/>
            </a:xfrm>
            <a:prstGeom prst="line">
              <a:avLst/>
            </a:prstGeom>
            <a:ln w="19050">
              <a:solidFill>
                <a:srgbClr val="20A3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18" y="365126"/>
            <a:ext cx="3067849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838418" y="2006645"/>
            <a:ext cx="3067849" cy="4170319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7" name="内容占位符 2"/>
          <p:cNvSpPr>
            <a:spLocks noGrp="1"/>
          </p:cNvSpPr>
          <p:nvPr>
            <p:ph idx="13"/>
          </p:nvPr>
        </p:nvSpPr>
        <p:spPr>
          <a:xfrm>
            <a:off x="4287366" y="365125"/>
            <a:ext cx="7069391" cy="585470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9578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81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838419" y="797744"/>
            <a:ext cx="10518338" cy="78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5409983" y="1"/>
            <a:ext cx="1595900" cy="797743"/>
          </a:xfrm>
          <a:custGeom>
            <a:avLst/>
            <a:gdLst>
              <a:gd name="connsiteX0" fmla="*/ 0 w 1595485"/>
              <a:gd name="connsiteY0" fmla="*/ 0 h 797743"/>
              <a:gd name="connsiteX1" fmla="*/ 1595485 w 1595485"/>
              <a:gd name="connsiteY1" fmla="*/ 0 h 797743"/>
              <a:gd name="connsiteX2" fmla="*/ 797742 w 1595485"/>
              <a:gd name="connsiteY2" fmla="*/ 797743 h 79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485" h="797743">
                <a:moveTo>
                  <a:pt x="0" y="0"/>
                </a:moveTo>
                <a:lnTo>
                  <a:pt x="1595485" y="0"/>
                </a:lnTo>
                <a:lnTo>
                  <a:pt x="797742" y="797743"/>
                </a:lnTo>
                <a:close/>
              </a:path>
            </a:pathLst>
          </a:custGeom>
          <a:solidFill>
            <a:srgbClr val="005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84" y="-3"/>
            <a:ext cx="7717056" cy="6858000"/>
          </a:xfrm>
          <a:prstGeom prst="rect">
            <a:avLst/>
          </a:prstGeom>
        </p:spPr>
      </p:pic>
      <p:sp>
        <p:nvSpPr>
          <p:cNvPr id="14" name="流程图: 手动输入 13"/>
          <p:cNvSpPr/>
          <p:nvPr/>
        </p:nvSpPr>
        <p:spPr>
          <a:xfrm rot="16200000">
            <a:off x="5233424" y="-129155"/>
            <a:ext cx="6858002" cy="7116308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443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" y="376390"/>
            <a:ext cx="900347" cy="304800"/>
          </a:xfrm>
          <a:prstGeom prst="rect">
            <a:avLst/>
          </a:prstGeom>
          <a:solidFill>
            <a:srgbClr val="005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937548" y="371780"/>
            <a:ext cx="1257627" cy="304800"/>
          </a:xfrm>
          <a:prstGeom prst="rect">
            <a:avLst/>
          </a:prstGeom>
          <a:solidFill>
            <a:srgbClr val="005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612843" y="354028"/>
            <a:ext cx="2324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全国职教诊改专委会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900347" y="140516"/>
            <a:ext cx="7774424" cy="805428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72285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8866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2886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20924" y="6536381"/>
            <a:ext cx="1195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 userDrawn="1"/>
        </p:nvSpPr>
        <p:spPr bwMode="auto">
          <a:xfrm>
            <a:off x="4577817" y="6530081"/>
            <a:ext cx="3816424" cy="404664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1100" kern="100" dirty="0">
                <a:solidFill>
                  <a:schemeClr val="bg1"/>
                </a:solidFill>
                <a:effectLst/>
                <a:latin typeface="Cambria"/>
                <a:ea typeface="宋体"/>
                <a:cs typeface="Times New Roman"/>
              </a:rPr>
              <a:t>Changzhou Vocational Institute of Engineering </a:t>
            </a:r>
            <a:r>
              <a:rPr lang="en-US" sz="1000" kern="100" dirty="0" err="1">
                <a:solidFill>
                  <a:schemeClr val="bg1"/>
                </a:solidFill>
                <a:effectLst/>
                <a:latin typeface="Cambria"/>
                <a:ea typeface="宋体"/>
                <a:cs typeface="Times New Roman"/>
              </a:rPr>
              <a:t>Technolog</a:t>
            </a:r>
            <a:endParaRPr lang="zh-CN" sz="1200" kern="100" dirty="0">
              <a:solidFill>
                <a:schemeClr val="bg1"/>
              </a:solidFill>
              <a:effectLst/>
              <a:latin typeface="Cambria"/>
              <a:ea typeface="宋体"/>
              <a:cs typeface="Times New Roman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-1"/>
            <a:ext cx="12193588" cy="6858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144015" y="6512850"/>
            <a:ext cx="12362284" cy="444542"/>
          </a:xfrm>
          <a:prstGeom prst="rect">
            <a:avLst/>
          </a:prstGeom>
          <a:solidFill>
            <a:srgbClr val="376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41003" y="6536381"/>
            <a:ext cx="11017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</a:t>
            </a:r>
            <a:r>
              <a:rPr lang="en-US" altLang="zh-CN" sz="12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12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12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093297"/>
            <a:ext cx="12195175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20924" y="6536377"/>
            <a:ext cx="119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常州工程职业技术学院                                                         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www.czie.edu.cn                                                         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励志 ∙ 践行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536377"/>
            <a:ext cx="12195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-6933" y="402413"/>
            <a:ext cx="553116" cy="6120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3437338" y="675953"/>
            <a:ext cx="8761015" cy="9552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198438"/>
            <a:ext cx="5564048" cy="1020762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609759" y="1447800"/>
            <a:ext cx="11128096" cy="48006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15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5081" y="-15240"/>
            <a:ext cx="12195175" cy="782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2400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>
          <a:xfrm>
            <a:off x="838636" y="6356364"/>
            <a:ext cx="2744629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40704" y="6356364"/>
            <a:ext cx="4116944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5087" y="6356364"/>
            <a:ext cx="2744629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标题 11"/>
          <p:cNvSpPr>
            <a:spLocks noGrp="1"/>
          </p:cNvSpPr>
          <p:nvPr>
            <p:ph type="title"/>
          </p:nvPr>
        </p:nvSpPr>
        <p:spPr>
          <a:xfrm>
            <a:off x="993578" y="107417"/>
            <a:ext cx="5909234" cy="8054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>
            <a:lvl1pPr marL="0" algn="l" defTabSz="9135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200" b="0" kern="12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50" y="231141"/>
            <a:ext cx="2794728" cy="5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2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7FAF5-E5FE-45E3-ADDC-6F4961A2409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664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87" r:id="rId67"/>
    <p:sldLayoutId id="2147483888" r:id="rId68"/>
    <p:sldLayoutId id="2147483889" r:id="rId69"/>
    <p:sldLayoutId id="2147483890" r:id="rId70"/>
    <p:sldLayoutId id="2147483891" r:id="rId71"/>
    <p:sldLayoutId id="2147483892" r:id="rId72"/>
    <p:sldLayoutId id="2147483893" r:id="rId73"/>
    <p:sldLayoutId id="2147483894" r:id="rId74"/>
    <p:sldLayoutId id="2147483895" r:id="rId75"/>
    <p:sldLayoutId id="2147483896" r:id="rId76"/>
    <p:sldLayoutId id="2147483897" r:id="rId77"/>
    <p:sldLayoutId id="2147483898" r:id="rId78"/>
    <p:sldLayoutId id="2147483899" r:id="rId79"/>
    <p:sldLayoutId id="2147483900" r:id="rId80"/>
    <p:sldLayoutId id="2147483901" r:id="rId81"/>
    <p:sldLayoutId id="2147483902" r:id="rId82"/>
    <p:sldLayoutId id="2147483903" r:id="rId83"/>
    <p:sldLayoutId id="2147483904" r:id="rId84"/>
    <p:sldLayoutId id="2147483905" r:id="rId85"/>
    <p:sldLayoutId id="2147483906" r:id="rId86"/>
    <p:sldLayoutId id="2147483907" r:id="rId87"/>
    <p:sldLayoutId id="2147483908" r:id="rId88"/>
    <p:sldLayoutId id="2147483909" r:id="rId89"/>
    <p:sldLayoutId id="2147483911" r:id="rId90"/>
    <p:sldLayoutId id="2147483912" r:id="rId91"/>
    <p:sldLayoutId id="2147483673" r:id="rId92"/>
    <p:sldLayoutId id="2147483677" r:id="rId93"/>
    <p:sldLayoutId id="2147483913" r:id="rId9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20851;&#20110;&#38646;&#32570;&#38519;&#24605;&#32500;.pp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20851;&#20110;&#30446;&#26631;&#30830;&#31435;.pp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35786;&#25913;&#30340;&#22522;&#26412;&#27010;&#24565;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26368;&#26032;&#29702;&#35770;&#30740;&#31350;%20(1).pptx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mp.weixin.qq.com/s?__biz=MzI5NDU0ODkwNA==&amp;mid=2247484126&amp;idx=1&amp;sn=0a5475dafebcd5ec3831b25948212235&amp;chksm=ec606619db17ef0f5ca1d983ac19c6975ffb2c0dd987c89f3ed45be2dcfd98802feaee3d5bd1&amp;scene=21#wechat_redirect" TargetMode="External"/><Relationship Id="rId3" Type="http://schemas.openxmlformats.org/officeDocument/2006/relationships/hyperlink" Target="https://mp.weixin.qq.com/s/rulKGML_BEwy4mwixSrj_g" TargetMode="External"/><Relationship Id="rId7" Type="http://schemas.openxmlformats.org/officeDocument/2006/relationships/hyperlink" Target="https://mp.weixin.qq.com/s?__biz=MzI5NDU0ODkwNA==&amp;mid=2247484140&amp;idx=1&amp;sn=3837e759d36d8623fb32f401cc705adb&amp;chksm=ec60662bdb17ef3d7ce7c714dbe7430d6e8fab6540e4060a663a89a4285d8eccc45feab25923&amp;scene=21#wechat_redirect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p.weixin.qq.com/s?__biz=MzI5NDU0ODkwNA==&amp;mid=2247484169&amp;idx=1&amp;sn=4322d738fcb6ae84223e9790e6b91eff&amp;chksm=ec6067cedb17eed8b76603397cc504bfa2651d0406032f20b9432f3e13f85590e794aa11d868&amp;scene=21#wechat_redirect" TargetMode="External"/><Relationship Id="rId5" Type="http://schemas.openxmlformats.org/officeDocument/2006/relationships/hyperlink" Target="https://mp.weixin.qq.com/s?__biz=MzI5NDU0ODkwNA==&amp;mid=2247484174&amp;idx=1&amp;sn=da76c8c68e902f1f1a74790a83ba96fc&amp;chksm=ec6067c9db17eedf9c5adfc83845cee3bfe860635ff1c86642cf21f476b875b72c6dc19a8fa9&amp;scene=21#wechat_redirect" TargetMode="External"/><Relationship Id="rId4" Type="http://schemas.openxmlformats.org/officeDocument/2006/relationships/hyperlink" Target="https://mp.weixin.qq.com/s?__biz=MzI5NDU0ODkwNA==&amp;mid=2247484189&amp;idx=1&amp;sn=3bc8818051c0468d57dda4b680969e74&amp;chksm=ec6067dadb17eeccffd67b69afae4f8f76c0c3d047965a46cc48d1dbeec129a60b20c7008951&amp;scene=21#wechat_redire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26657;&#22253;&#20449;&#24687;&#21270;&#27719;&#25253;&#25552;&#32434;&#65288;&#26657;&#32852;&#20250;&#21556;&#65289;.pptx" TargetMode="External"/><Relationship Id="rId7" Type="http://schemas.openxmlformats.org/officeDocument/2006/relationships/hyperlink" Target="&#25910;&#33719;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Relationship Id="rId6" Type="http://schemas.openxmlformats.org/officeDocument/2006/relationships/hyperlink" Target="&#20869;&#28085;&#25552;&#21319;2.pptx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yjyzg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35786;&#26029;&#19982;&#25913;&#36827;&#30340;&#36816;&#34892;&#24418;&#24577;.pptx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20027;&#20307;&#8212;&#8212;&#19977;&#20010;&#20986;&#26469;.ppt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20013;&#22269;&#21046;&#36896;2025.pp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/>
          </p:nvPr>
        </p:nvSpPr>
        <p:spPr>
          <a:xfrm>
            <a:off x="2353171" y="2780928"/>
            <a:ext cx="4392488" cy="936104"/>
          </a:xfrm>
        </p:spPr>
        <p:txBody>
          <a:bodyPr>
            <a:normAutofit fontScale="90000"/>
          </a:bodyPr>
          <a:lstStyle/>
          <a:p>
            <a:pPr algn="r"/>
            <a:r>
              <a:rPr lang="zh-CN" altLang="en-US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zh-CN" altLang="en-US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CN" altLang="en-US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评估</a:t>
            </a:r>
            <a:r>
              <a:rPr lang="zh-CN" altLang="en-US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与</a:t>
            </a:r>
            <a:r>
              <a:rPr lang="zh-CN" altLang="en-US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诊改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01243" y="494116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ln w="10160">
                  <a:noFill/>
                  <a:prstDash val="solid"/>
                </a:ln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常州工程职业技术学院</a:t>
            </a:r>
            <a:r>
              <a:rPr lang="en-US" altLang="zh-CN" sz="2400" b="1" dirty="0">
                <a:ln w="10160">
                  <a:noFill/>
                  <a:prstDash val="solid"/>
                </a:ln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</a:t>
            </a:r>
            <a:r>
              <a:rPr lang="zh-CN" altLang="en-US" sz="2400" b="1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袁洪志</a:t>
            </a:r>
            <a:endParaRPr lang="zh-CN" altLang="en-US" sz="2400" b="1" dirty="0">
              <a:ln w="10160">
                <a:noFill/>
                <a:prstDash val="solid"/>
              </a:ln>
              <a:solidFill>
                <a:srgbClr val="C0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89076" y="38610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ln w="1016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关系、概念（体系、平台）、起点、体会</a:t>
            </a:r>
            <a:endParaRPr lang="zh-CN" altLang="en-US" sz="2400" b="1" dirty="0">
              <a:ln w="10160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4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45"/>
    </mc:Choice>
    <mc:Fallback xmlns="">
      <p:transition spd="slow" advClick="0" advTm="208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59" y="140516"/>
            <a:ext cx="7774424" cy="805428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二、什么</a:t>
            </a:r>
            <a:r>
              <a:rPr lang="zh-CN" altLang="en-US" sz="2800" dirty="0"/>
              <a:t>是</a:t>
            </a:r>
            <a:r>
              <a:rPr lang="zh-CN" altLang="en-US" sz="2800" dirty="0" smtClean="0"/>
              <a:t>“诊断与改进” </a:t>
            </a:r>
            <a:endParaRPr lang="zh-CN" altLang="en-US" sz="28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8523" y="1340768"/>
            <a:ext cx="6553200" cy="4678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（三）“诊改”概念的形成</a:t>
            </a:r>
            <a:endParaRPr lang="zh-CN" altLang="en-US" sz="24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追求职业教育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零失败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理论借鉴：</a:t>
            </a:r>
            <a:endParaRPr lang="en-US" altLang="zh-CN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零缺陷制造理论（</a:t>
            </a: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pres?slideindex=1&amp;slidetitle="/>
              </a:rPr>
              <a:t>ZDM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“一开始就做正确的事情，一次就把事情做正确”。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ZDM</a:t>
            </a:r>
            <a:r>
              <a:rPr lang="zh-CN" altLang="en-US" sz="2400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尚限于产品制造、企业管理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4" name="Picture 5" descr="http://img.taopic.com/uploads/allimg/120917/219077-12091G0264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1447800"/>
            <a:ext cx="4838700" cy="485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59" y="140516"/>
            <a:ext cx="7774424" cy="805428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二</a:t>
            </a:r>
            <a:r>
              <a:rPr lang="zh-CN" altLang="en-US" sz="2800" dirty="0" smtClean="0"/>
              <a:t>、什么</a:t>
            </a:r>
            <a:r>
              <a:rPr lang="zh-CN" altLang="en-US" sz="2800" dirty="0"/>
              <a:t>是</a:t>
            </a:r>
            <a:r>
              <a:rPr lang="zh-CN" altLang="en-US" sz="2800" dirty="0" smtClean="0"/>
              <a:t>“诊断与改进” </a:t>
            </a:r>
            <a:endParaRPr lang="zh-CN" altLang="en-US" sz="28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53715" y="1268760"/>
            <a:ext cx="4495800" cy="19700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（三）“诊改”概念的形成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落实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三全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质量保证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奏响质量保证“三部曲”：</a:t>
            </a:r>
          </a:p>
        </p:txBody>
      </p:sp>
      <p:sp>
        <p:nvSpPr>
          <p:cNvPr id="2" name="矩形 1"/>
          <p:cNvSpPr/>
          <p:nvPr/>
        </p:nvSpPr>
        <p:spPr>
          <a:xfrm>
            <a:off x="6040674" y="2474282"/>
            <a:ext cx="5514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理论借鉴：全面质量管理理论（</a:t>
            </a: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TQM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102400" name="直接连接符 102399"/>
          <p:cNvCxnSpPr/>
          <p:nvPr/>
        </p:nvCxnSpPr>
        <p:spPr>
          <a:xfrm>
            <a:off x="5640387" y="2030760"/>
            <a:ext cx="0" cy="4264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1" name="椭圆 102400"/>
          <p:cNvSpPr/>
          <p:nvPr/>
        </p:nvSpPr>
        <p:spPr>
          <a:xfrm>
            <a:off x="6707190" y="3859147"/>
            <a:ext cx="904577" cy="904577"/>
          </a:xfrm>
          <a:prstGeom prst="ellipse">
            <a:avLst/>
          </a:prstGeom>
          <a:solidFill>
            <a:srgbClr val="85B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T</a:t>
            </a:r>
            <a:endParaRPr lang="zh-CN" altLang="en-US" sz="3600" dirty="0"/>
          </a:p>
        </p:txBody>
      </p:sp>
      <p:sp>
        <p:nvSpPr>
          <p:cNvPr id="49" name="椭圆 48"/>
          <p:cNvSpPr/>
          <p:nvPr/>
        </p:nvSpPr>
        <p:spPr>
          <a:xfrm>
            <a:off x="8345490" y="3859147"/>
            <a:ext cx="904577" cy="904577"/>
          </a:xfrm>
          <a:prstGeom prst="ellipse">
            <a:avLst/>
          </a:prstGeom>
          <a:solidFill>
            <a:srgbClr val="049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Q</a:t>
            </a:r>
            <a:endParaRPr lang="zh-CN" altLang="en-US" sz="3600" dirty="0"/>
          </a:p>
        </p:txBody>
      </p:sp>
      <p:sp>
        <p:nvSpPr>
          <p:cNvPr id="50" name="椭圆 49"/>
          <p:cNvSpPr/>
          <p:nvPr/>
        </p:nvSpPr>
        <p:spPr>
          <a:xfrm>
            <a:off x="9983790" y="3859147"/>
            <a:ext cx="904577" cy="904577"/>
          </a:xfrm>
          <a:prstGeom prst="ellipse">
            <a:avLst/>
          </a:prstGeom>
          <a:solidFill>
            <a:srgbClr val="FFB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M</a:t>
            </a:r>
            <a:endParaRPr lang="zh-CN" altLang="en-US" sz="3600" dirty="0"/>
          </a:p>
        </p:txBody>
      </p:sp>
      <p:sp>
        <p:nvSpPr>
          <p:cNvPr id="102402" name="文本框 102401"/>
          <p:cNvSpPr txBox="1"/>
          <p:nvPr/>
        </p:nvSpPr>
        <p:spPr>
          <a:xfrm>
            <a:off x="6416467" y="5242828"/>
            <a:ext cx="140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全面的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Total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080271" y="5242828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Quality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608067" y="5242828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Management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029495" y="2945160"/>
            <a:ext cx="3368728" cy="2947486"/>
            <a:chOff x="3895725" y="1666875"/>
            <a:chExt cx="4430714" cy="3876676"/>
          </a:xfrm>
        </p:grpSpPr>
        <p:sp>
          <p:nvSpPr>
            <p:cNvPr id="56" name="MH_Other_1"/>
            <p:cNvSpPr/>
            <p:nvPr>
              <p:custDataLst>
                <p:tags r:id="rId1"/>
              </p:custDataLst>
            </p:nvPr>
          </p:nvSpPr>
          <p:spPr bwMode="auto">
            <a:xfrm flipH="1" flipV="1">
              <a:off x="4289426" y="4892675"/>
              <a:ext cx="2460625" cy="611188"/>
            </a:xfrm>
            <a:prstGeom prst="round1Rect">
              <a:avLst>
                <a:gd name="adj" fmla="val 20064"/>
              </a:avLst>
            </a:prstGeom>
            <a:gradFill>
              <a:gsLst>
                <a:gs pos="0">
                  <a:srgbClr val="EE0076"/>
                </a:gs>
                <a:gs pos="100000">
                  <a:srgbClr val="EE0076">
                    <a:lumMod val="75000"/>
                  </a:srgbClr>
                </a:gs>
              </a:gsLst>
              <a:lin ang="1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7" name="MH_SubTitle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440238" y="4914901"/>
              <a:ext cx="2006600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质量控制</a:t>
              </a:r>
            </a:p>
          </p:txBody>
        </p:sp>
        <p:sp>
          <p:nvSpPr>
            <p:cNvPr id="58" name="MH_Other_2"/>
            <p:cNvSpPr/>
            <p:nvPr>
              <p:custDataLst>
                <p:tags r:id="rId3"/>
              </p:custDataLst>
            </p:nvPr>
          </p:nvSpPr>
          <p:spPr bwMode="auto">
            <a:xfrm rot="3455361">
              <a:off x="6276975" y="3597275"/>
              <a:ext cx="2374900" cy="596900"/>
            </a:xfrm>
            <a:prstGeom prst="round1Rect">
              <a:avLst/>
            </a:prstGeom>
            <a:gradFill>
              <a:gsLst>
                <a:gs pos="0">
                  <a:srgbClr val="EE0076"/>
                </a:gs>
                <a:gs pos="100000">
                  <a:srgbClr val="EE0076">
                    <a:lumMod val="75000"/>
                  </a:srgbClr>
                </a:gs>
              </a:gsLst>
              <a:lin ang="1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" name="MH_SubTitle_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3480000">
              <a:off x="6569076" y="3740151"/>
              <a:ext cx="1874837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质量计划</a:t>
              </a:r>
            </a:p>
          </p:txBody>
        </p:sp>
        <p:sp>
          <p:nvSpPr>
            <p:cNvPr id="60" name="MH_Other_3"/>
            <p:cNvSpPr/>
            <p:nvPr>
              <p:custDataLst>
                <p:tags r:id="rId5"/>
              </p:custDataLst>
            </p:nvPr>
          </p:nvSpPr>
          <p:spPr bwMode="auto">
            <a:xfrm rot="18154004">
              <a:off x="4140994" y="2774156"/>
              <a:ext cx="2076450" cy="598488"/>
            </a:xfrm>
            <a:prstGeom prst="round1Rect">
              <a:avLst/>
            </a:prstGeom>
            <a:gradFill>
              <a:gsLst>
                <a:gs pos="0">
                  <a:srgbClr val="EE0076"/>
                </a:gs>
                <a:gs pos="100000">
                  <a:srgbClr val="EE0076">
                    <a:lumMod val="75000"/>
                  </a:srgbClr>
                </a:gs>
              </a:gsLst>
              <a:lin ang="1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1" name="MH_SubTitle_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8180000">
              <a:off x="4373563" y="2763838"/>
              <a:ext cx="1741488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质量提升</a:t>
              </a:r>
            </a:p>
          </p:txBody>
        </p:sp>
        <p:sp>
          <p:nvSpPr>
            <p:cNvPr id="62" name="MH_Other_67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 rot="3027844" flipV="1">
              <a:off x="5533232" y="1932782"/>
              <a:ext cx="1368425" cy="836612"/>
            </a:xfrm>
            <a:custGeom>
              <a:avLst/>
              <a:gdLst>
                <a:gd name="connsiteX0" fmla="*/ 4921135 w 5004262"/>
                <a:gd name="connsiteY0" fmla="*/ 515389 h 2926080"/>
                <a:gd name="connsiteX1" fmla="*/ 5004262 w 5004262"/>
                <a:gd name="connsiteY1" fmla="*/ 1147157 h 2926080"/>
                <a:gd name="connsiteX2" fmla="*/ 4987637 w 5004262"/>
                <a:gd name="connsiteY2" fmla="*/ 2726575 h 2926080"/>
                <a:gd name="connsiteX3" fmla="*/ 3175462 w 5004262"/>
                <a:gd name="connsiteY3" fmla="*/ 2926080 h 2926080"/>
                <a:gd name="connsiteX4" fmla="*/ 2294313 w 5004262"/>
                <a:gd name="connsiteY4" fmla="*/ 2543695 h 2926080"/>
                <a:gd name="connsiteX5" fmla="*/ 216131 w 5004262"/>
                <a:gd name="connsiteY5" fmla="*/ 448888 h 2926080"/>
                <a:gd name="connsiteX6" fmla="*/ 0 w 5004262"/>
                <a:gd name="connsiteY6" fmla="*/ 0 h 2926080"/>
                <a:gd name="connsiteX7" fmla="*/ 149629 w 5004262"/>
                <a:gd name="connsiteY7" fmla="*/ 83128 h 2926080"/>
                <a:gd name="connsiteX8" fmla="*/ 1064029 w 5004262"/>
                <a:gd name="connsiteY8" fmla="*/ 349135 h 2926080"/>
                <a:gd name="connsiteX9" fmla="*/ 4921135 w 5004262"/>
                <a:gd name="connsiteY9" fmla="*/ 515389 h 2926080"/>
                <a:gd name="connsiteX0" fmla="*/ 4971012 w 5004262"/>
                <a:gd name="connsiteY0" fmla="*/ 515389 h 2926080"/>
                <a:gd name="connsiteX1" fmla="*/ 5004262 w 5004262"/>
                <a:gd name="connsiteY1" fmla="*/ 1147157 h 2926080"/>
                <a:gd name="connsiteX2" fmla="*/ 4987637 w 5004262"/>
                <a:gd name="connsiteY2" fmla="*/ 2726575 h 2926080"/>
                <a:gd name="connsiteX3" fmla="*/ 3175462 w 5004262"/>
                <a:gd name="connsiteY3" fmla="*/ 2926080 h 2926080"/>
                <a:gd name="connsiteX4" fmla="*/ 2294313 w 5004262"/>
                <a:gd name="connsiteY4" fmla="*/ 2543695 h 2926080"/>
                <a:gd name="connsiteX5" fmla="*/ 216131 w 5004262"/>
                <a:gd name="connsiteY5" fmla="*/ 448888 h 2926080"/>
                <a:gd name="connsiteX6" fmla="*/ 0 w 5004262"/>
                <a:gd name="connsiteY6" fmla="*/ 0 h 2926080"/>
                <a:gd name="connsiteX7" fmla="*/ 149629 w 5004262"/>
                <a:gd name="connsiteY7" fmla="*/ 83128 h 2926080"/>
                <a:gd name="connsiteX8" fmla="*/ 1064029 w 5004262"/>
                <a:gd name="connsiteY8" fmla="*/ 349135 h 2926080"/>
                <a:gd name="connsiteX9" fmla="*/ 4971012 w 5004262"/>
                <a:gd name="connsiteY9" fmla="*/ 515389 h 2926080"/>
                <a:gd name="connsiteX0" fmla="*/ 5037514 w 5037514"/>
                <a:gd name="connsiteY0" fmla="*/ 515389 h 2926080"/>
                <a:gd name="connsiteX1" fmla="*/ 5004262 w 5037514"/>
                <a:gd name="connsiteY1" fmla="*/ 1147157 h 2926080"/>
                <a:gd name="connsiteX2" fmla="*/ 4987637 w 5037514"/>
                <a:gd name="connsiteY2" fmla="*/ 2726575 h 2926080"/>
                <a:gd name="connsiteX3" fmla="*/ 3175462 w 5037514"/>
                <a:gd name="connsiteY3" fmla="*/ 2926080 h 2926080"/>
                <a:gd name="connsiteX4" fmla="*/ 2294313 w 5037514"/>
                <a:gd name="connsiteY4" fmla="*/ 2543695 h 2926080"/>
                <a:gd name="connsiteX5" fmla="*/ 216131 w 5037514"/>
                <a:gd name="connsiteY5" fmla="*/ 448888 h 2926080"/>
                <a:gd name="connsiteX6" fmla="*/ 0 w 5037514"/>
                <a:gd name="connsiteY6" fmla="*/ 0 h 2926080"/>
                <a:gd name="connsiteX7" fmla="*/ 149629 w 5037514"/>
                <a:gd name="connsiteY7" fmla="*/ 83128 h 2926080"/>
                <a:gd name="connsiteX8" fmla="*/ 1064029 w 5037514"/>
                <a:gd name="connsiteY8" fmla="*/ 349135 h 2926080"/>
                <a:gd name="connsiteX9" fmla="*/ 5037514 w 5037514"/>
                <a:gd name="connsiteY9" fmla="*/ 515389 h 2926080"/>
                <a:gd name="connsiteX0" fmla="*/ 5037514 w 5037514"/>
                <a:gd name="connsiteY0" fmla="*/ 515389 h 2926080"/>
                <a:gd name="connsiteX1" fmla="*/ 5004262 w 5037514"/>
                <a:gd name="connsiteY1" fmla="*/ 1147157 h 2926080"/>
                <a:gd name="connsiteX2" fmla="*/ 4987637 w 5037514"/>
                <a:gd name="connsiteY2" fmla="*/ 2726575 h 2926080"/>
                <a:gd name="connsiteX3" fmla="*/ 3175462 w 5037514"/>
                <a:gd name="connsiteY3" fmla="*/ 2926080 h 2926080"/>
                <a:gd name="connsiteX4" fmla="*/ 2294313 w 5037514"/>
                <a:gd name="connsiteY4" fmla="*/ 2543695 h 2926080"/>
                <a:gd name="connsiteX5" fmla="*/ 216131 w 5037514"/>
                <a:gd name="connsiteY5" fmla="*/ 448888 h 2926080"/>
                <a:gd name="connsiteX6" fmla="*/ 0 w 5037514"/>
                <a:gd name="connsiteY6" fmla="*/ 0 h 2926080"/>
                <a:gd name="connsiteX7" fmla="*/ 149629 w 5037514"/>
                <a:gd name="connsiteY7" fmla="*/ 83128 h 2926080"/>
                <a:gd name="connsiteX8" fmla="*/ 1064029 w 5037514"/>
                <a:gd name="connsiteY8" fmla="*/ 349135 h 2926080"/>
                <a:gd name="connsiteX9" fmla="*/ 5037514 w 5037514"/>
                <a:gd name="connsiteY9" fmla="*/ 515389 h 2926080"/>
                <a:gd name="connsiteX0" fmla="*/ 5037514 w 5037514"/>
                <a:gd name="connsiteY0" fmla="*/ 515389 h 2940516"/>
                <a:gd name="connsiteX1" fmla="*/ 5004262 w 5037514"/>
                <a:gd name="connsiteY1" fmla="*/ 1147157 h 2940516"/>
                <a:gd name="connsiteX2" fmla="*/ 4987637 w 5037514"/>
                <a:gd name="connsiteY2" fmla="*/ 2726575 h 2940516"/>
                <a:gd name="connsiteX3" fmla="*/ 3175462 w 5037514"/>
                <a:gd name="connsiteY3" fmla="*/ 2926080 h 2940516"/>
                <a:gd name="connsiteX4" fmla="*/ 2294313 w 5037514"/>
                <a:gd name="connsiteY4" fmla="*/ 2543695 h 2940516"/>
                <a:gd name="connsiteX5" fmla="*/ 216131 w 5037514"/>
                <a:gd name="connsiteY5" fmla="*/ 448888 h 2940516"/>
                <a:gd name="connsiteX6" fmla="*/ 0 w 5037514"/>
                <a:gd name="connsiteY6" fmla="*/ 0 h 2940516"/>
                <a:gd name="connsiteX7" fmla="*/ 149629 w 5037514"/>
                <a:gd name="connsiteY7" fmla="*/ 83128 h 2940516"/>
                <a:gd name="connsiteX8" fmla="*/ 1064029 w 5037514"/>
                <a:gd name="connsiteY8" fmla="*/ 349135 h 2940516"/>
                <a:gd name="connsiteX9" fmla="*/ 5037514 w 5037514"/>
                <a:gd name="connsiteY9" fmla="*/ 515389 h 2940516"/>
                <a:gd name="connsiteX0" fmla="*/ 5037514 w 5037514"/>
                <a:gd name="connsiteY0" fmla="*/ 515389 h 2940516"/>
                <a:gd name="connsiteX1" fmla="*/ 5004262 w 5037514"/>
                <a:gd name="connsiteY1" fmla="*/ 1147157 h 2940516"/>
                <a:gd name="connsiteX2" fmla="*/ 4987637 w 5037514"/>
                <a:gd name="connsiteY2" fmla="*/ 2726575 h 2940516"/>
                <a:gd name="connsiteX3" fmla="*/ 3175462 w 5037514"/>
                <a:gd name="connsiteY3" fmla="*/ 2926080 h 2940516"/>
                <a:gd name="connsiteX4" fmla="*/ 2277687 w 5037514"/>
                <a:gd name="connsiteY4" fmla="*/ 2543695 h 2940516"/>
                <a:gd name="connsiteX5" fmla="*/ 216131 w 5037514"/>
                <a:gd name="connsiteY5" fmla="*/ 448888 h 2940516"/>
                <a:gd name="connsiteX6" fmla="*/ 0 w 5037514"/>
                <a:gd name="connsiteY6" fmla="*/ 0 h 2940516"/>
                <a:gd name="connsiteX7" fmla="*/ 149629 w 5037514"/>
                <a:gd name="connsiteY7" fmla="*/ 83128 h 2940516"/>
                <a:gd name="connsiteX8" fmla="*/ 1064029 w 5037514"/>
                <a:gd name="connsiteY8" fmla="*/ 349135 h 2940516"/>
                <a:gd name="connsiteX9" fmla="*/ 5037514 w 5037514"/>
                <a:gd name="connsiteY9" fmla="*/ 515389 h 2940516"/>
                <a:gd name="connsiteX0" fmla="*/ 5020889 w 5020889"/>
                <a:gd name="connsiteY0" fmla="*/ 648392 h 3073519"/>
                <a:gd name="connsiteX1" fmla="*/ 4987637 w 5020889"/>
                <a:gd name="connsiteY1" fmla="*/ 1280160 h 3073519"/>
                <a:gd name="connsiteX2" fmla="*/ 4971012 w 5020889"/>
                <a:gd name="connsiteY2" fmla="*/ 2859578 h 3073519"/>
                <a:gd name="connsiteX3" fmla="*/ 3158837 w 5020889"/>
                <a:gd name="connsiteY3" fmla="*/ 3059083 h 3073519"/>
                <a:gd name="connsiteX4" fmla="*/ 2261062 w 5020889"/>
                <a:gd name="connsiteY4" fmla="*/ 2676698 h 3073519"/>
                <a:gd name="connsiteX5" fmla="*/ 199506 w 5020889"/>
                <a:gd name="connsiteY5" fmla="*/ 581891 h 3073519"/>
                <a:gd name="connsiteX6" fmla="*/ 0 w 5020889"/>
                <a:gd name="connsiteY6" fmla="*/ 0 h 3073519"/>
                <a:gd name="connsiteX7" fmla="*/ 133004 w 5020889"/>
                <a:gd name="connsiteY7" fmla="*/ 216131 h 3073519"/>
                <a:gd name="connsiteX8" fmla="*/ 1047404 w 5020889"/>
                <a:gd name="connsiteY8" fmla="*/ 482138 h 3073519"/>
                <a:gd name="connsiteX9" fmla="*/ 5020889 w 5020889"/>
                <a:gd name="connsiteY9" fmla="*/ 648392 h 3073519"/>
                <a:gd name="connsiteX0" fmla="*/ 5046970 w 5046970"/>
                <a:gd name="connsiteY0" fmla="*/ 648392 h 3073519"/>
                <a:gd name="connsiteX1" fmla="*/ 5013718 w 5046970"/>
                <a:gd name="connsiteY1" fmla="*/ 1280160 h 3073519"/>
                <a:gd name="connsiteX2" fmla="*/ 4997093 w 5046970"/>
                <a:gd name="connsiteY2" fmla="*/ 2859578 h 3073519"/>
                <a:gd name="connsiteX3" fmla="*/ 3184918 w 5046970"/>
                <a:gd name="connsiteY3" fmla="*/ 3059083 h 3073519"/>
                <a:gd name="connsiteX4" fmla="*/ 2287143 w 5046970"/>
                <a:gd name="connsiteY4" fmla="*/ 2676698 h 3073519"/>
                <a:gd name="connsiteX5" fmla="*/ 225587 w 5046970"/>
                <a:gd name="connsiteY5" fmla="*/ 581891 h 3073519"/>
                <a:gd name="connsiteX6" fmla="*/ 26081 w 5046970"/>
                <a:gd name="connsiteY6" fmla="*/ 0 h 3073519"/>
                <a:gd name="connsiteX7" fmla="*/ 159085 w 5046970"/>
                <a:gd name="connsiteY7" fmla="*/ 216131 h 3073519"/>
                <a:gd name="connsiteX8" fmla="*/ 1073485 w 5046970"/>
                <a:gd name="connsiteY8" fmla="*/ 482138 h 3073519"/>
                <a:gd name="connsiteX9" fmla="*/ 5046970 w 5046970"/>
                <a:gd name="connsiteY9" fmla="*/ 648392 h 3073519"/>
                <a:gd name="connsiteX0" fmla="*/ 5054991 w 5054991"/>
                <a:gd name="connsiteY0" fmla="*/ 612766 h 3037893"/>
                <a:gd name="connsiteX1" fmla="*/ 5021739 w 5054991"/>
                <a:gd name="connsiteY1" fmla="*/ 1244534 h 3037893"/>
                <a:gd name="connsiteX2" fmla="*/ 5005114 w 5054991"/>
                <a:gd name="connsiteY2" fmla="*/ 2823952 h 3037893"/>
                <a:gd name="connsiteX3" fmla="*/ 3192939 w 5054991"/>
                <a:gd name="connsiteY3" fmla="*/ 3023457 h 3037893"/>
                <a:gd name="connsiteX4" fmla="*/ 2295164 w 5054991"/>
                <a:gd name="connsiteY4" fmla="*/ 2641072 h 3037893"/>
                <a:gd name="connsiteX5" fmla="*/ 233608 w 5054991"/>
                <a:gd name="connsiteY5" fmla="*/ 546265 h 3037893"/>
                <a:gd name="connsiteX6" fmla="*/ 16289 w 5054991"/>
                <a:gd name="connsiteY6" fmla="*/ 0 h 3037893"/>
                <a:gd name="connsiteX7" fmla="*/ 167106 w 5054991"/>
                <a:gd name="connsiteY7" fmla="*/ 180505 h 3037893"/>
                <a:gd name="connsiteX8" fmla="*/ 1081506 w 5054991"/>
                <a:gd name="connsiteY8" fmla="*/ 446512 h 3037893"/>
                <a:gd name="connsiteX9" fmla="*/ 5054991 w 5054991"/>
                <a:gd name="connsiteY9" fmla="*/ 612766 h 3037893"/>
                <a:gd name="connsiteX0" fmla="*/ 5054991 w 5054991"/>
                <a:gd name="connsiteY0" fmla="*/ 634233 h 3059360"/>
                <a:gd name="connsiteX1" fmla="*/ 5021739 w 5054991"/>
                <a:gd name="connsiteY1" fmla="*/ 1266001 h 3059360"/>
                <a:gd name="connsiteX2" fmla="*/ 5005114 w 5054991"/>
                <a:gd name="connsiteY2" fmla="*/ 2845419 h 3059360"/>
                <a:gd name="connsiteX3" fmla="*/ 3192939 w 5054991"/>
                <a:gd name="connsiteY3" fmla="*/ 3044924 h 3059360"/>
                <a:gd name="connsiteX4" fmla="*/ 2295164 w 5054991"/>
                <a:gd name="connsiteY4" fmla="*/ 2662539 h 3059360"/>
                <a:gd name="connsiteX5" fmla="*/ 233608 w 5054991"/>
                <a:gd name="connsiteY5" fmla="*/ 567732 h 3059360"/>
                <a:gd name="connsiteX6" fmla="*/ 16289 w 5054991"/>
                <a:gd name="connsiteY6" fmla="*/ 21467 h 3059360"/>
                <a:gd name="connsiteX7" fmla="*/ 167106 w 5054991"/>
                <a:gd name="connsiteY7" fmla="*/ 201972 h 3059360"/>
                <a:gd name="connsiteX8" fmla="*/ 1081506 w 5054991"/>
                <a:gd name="connsiteY8" fmla="*/ 467979 h 3059360"/>
                <a:gd name="connsiteX9" fmla="*/ 5054991 w 5054991"/>
                <a:gd name="connsiteY9" fmla="*/ 634233 h 3059360"/>
                <a:gd name="connsiteX0" fmla="*/ 5041820 w 5041820"/>
                <a:gd name="connsiteY0" fmla="*/ 432261 h 2857388"/>
                <a:gd name="connsiteX1" fmla="*/ 5008568 w 5041820"/>
                <a:gd name="connsiteY1" fmla="*/ 1064029 h 2857388"/>
                <a:gd name="connsiteX2" fmla="*/ 4991943 w 5041820"/>
                <a:gd name="connsiteY2" fmla="*/ 2643447 h 2857388"/>
                <a:gd name="connsiteX3" fmla="*/ 3179768 w 5041820"/>
                <a:gd name="connsiteY3" fmla="*/ 2842952 h 2857388"/>
                <a:gd name="connsiteX4" fmla="*/ 2281993 w 5041820"/>
                <a:gd name="connsiteY4" fmla="*/ 2460567 h 2857388"/>
                <a:gd name="connsiteX5" fmla="*/ 220437 w 5041820"/>
                <a:gd name="connsiteY5" fmla="*/ 365760 h 2857388"/>
                <a:gd name="connsiteX6" fmla="*/ 153935 w 5041820"/>
                <a:gd name="connsiteY6" fmla="*/ 0 h 2857388"/>
                <a:gd name="connsiteX7" fmla="*/ 1068335 w 5041820"/>
                <a:gd name="connsiteY7" fmla="*/ 266007 h 2857388"/>
                <a:gd name="connsiteX8" fmla="*/ 5041820 w 5041820"/>
                <a:gd name="connsiteY8" fmla="*/ 432261 h 2857388"/>
                <a:gd name="connsiteX0" fmla="*/ 5076290 w 5076290"/>
                <a:gd name="connsiteY0" fmla="*/ 620000 h 3045127"/>
                <a:gd name="connsiteX1" fmla="*/ 5043038 w 5076290"/>
                <a:gd name="connsiteY1" fmla="*/ 1251768 h 3045127"/>
                <a:gd name="connsiteX2" fmla="*/ 5026413 w 5076290"/>
                <a:gd name="connsiteY2" fmla="*/ 2831186 h 3045127"/>
                <a:gd name="connsiteX3" fmla="*/ 3214238 w 5076290"/>
                <a:gd name="connsiteY3" fmla="*/ 3030691 h 3045127"/>
                <a:gd name="connsiteX4" fmla="*/ 2316463 w 5076290"/>
                <a:gd name="connsiteY4" fmla="*/ 2648306 h 3045127"/>
                <a:gd name="connsiteX5" fmla="*/ 254907 w 5076290"/>
                <a:gd name="connsiteY5" fmla="*/ 553499 h 3045127"/>
                <a:gd name="connsiteX6" fmla="*/ 188405 w 5076290"/>
                <a:gd name="connsiteY6" fmla="*/ 187739 h 3045127"/>
                <a:gd name="connsiteX7" fmla="*/ 1102805 w 5076290"/>
                <a:gd name="connsiteY7" fmla="*/ 453746 h 3045127"/>
                <a:gd name="connsiteX8" fmla="*/ 5076290 w 5076290"/>
                <a:gd name="connsiteY8" fmla="*/ 620000 h 3045127"/>
                <a:gd name="connsiteX0" fmla="*/ 4888557 w 4888557"/>
                <a:gd name="connsiteY0" fmla="*/ 262972 h 2688099"/>
                <a:gd name="connsiteX1" fmla="*/ 4855305 w 4888557"/>
                <a:gd name="connsiteY1" fmla="*/ 894740 h 2688099"/>
                <a:gd name="connsiteX2" fmla="*/ 4838680 w 4888557"/>
                <a:gd name="connsiteY2" fmla="*/ 2474158 h 2688099"/>
                <a:gd name="connsiteX3" fmla="*/ 3026505 w 4888557"/>
                <a:gd name="connsiteY3" fmla="*/ 2673663 h 2688099"/>
                <a:gd name="connsiteX4" fmla="*/ 2128730 w 4888557"/>
                <a:gd name="connsiteY4" fmla="*/ 2291278 h 2688099"/>
                <a:gd name="connsiteX5" fmla="*/ 67174 w 4888557"/>
                <a:gd name="connsiteY5" fmla="*/ 196471 h 2688099"/>
                <a:gd name="connsiteX6" fmla="*/ 915072 w 4888557"/>
                <a:gd name="connsiteY6" fmla="*/ 96718 h 2688099"/>
                <a:gd name="connsiteX7" fmla="*/ 4888557 w 4888557"/>
                <a:gd name="connsiteY7" fmla="*/ 262972 h 2688099"/>
                <a:gd name="connsiteX0" fmla="*/ 4925761 w 4925761"/>
                <a:gd name="connsiteY0" fmla="*/ 234368 h 2659495"/>
                <a:gd name="connsiteX1" fmla="*/ 4892509 w 4925761"/>
                <a:gd name="connsiteY1" fmla="*/ 866136 h 2659495"/>
                <a:gd name="connsiteX2" fmla="*/ 4875884 w 4925761"/>
                <a:gd name="connsiteY2" fmla="*/ 2445554 h 2659495"/>
                <a:gd name="connsiteX3" fmla="*/ 3063709 w 4925761"/>
                <a:gd name="connsiteY3" fmla="*/ 2645059 h 2659495"/>
                <a:gd name="connsiteX4" fmla="*/ 2165934 w 4925761"/>
                <a:gd name="connsiteY4" fmla="*/ 2262674 h 2659495"/>
                <a:gd name="connsiteX5" fmla="*/ 104378 w 4925761"/>
                <a:gd name="connsiteY5" fmla="*/ 167867 h 2659495"/>
                <a:gd name="connsiteX6" fmla="*/ 952276 w 4925761"/>
                <a:gd name="connsiteY6" fmla="*/ 68114 h 2659495"/>
                <a:gd name="connsiteX7" fmla="*/ 4925761 w 4925761"/>
                <a:gd name="connsiteY7" fmla="*/ 234368 h 2659495"/>
                <a:gd name="connsiteX0" fmla="*/ 5021571 w 5021571"/>
                <a:gd name="connsiteY0" fmla="*/ 357183 h 2782310"/>
                <a:gd name="connsiteX1" fmla="*/ 4988319 w 5021571"/>
                <a:gd name="connsiteY1" fmla="*/ 988951 h 2782310"/>
                <a:gd name="connsiteX2" fmla="*/ 4971694 w 5021571"/>
                <a:gd name="connsiteY2" fmla="*/ 2568369 h 2782310"/>
                <a:gd name="connsiteX3" fmla="*/ 3159519 w 5021571"/>
                <a:gd name="connsiteY3" fmla="*/ 2767874 h 2782310"/>
                <a:gd name="connsiteX4" fmla="*/ 2261744 w 5021571"/>
                <a:gd name="connsiteY4" fmla="*/ 2385489 h 2782310"/>
                <a:gd name="connsiteX5" fmla="*/ 200188 w 5021571"/>
                <a:gd name="connsiteY5" fmla="*/ 290682 h 2782310"/>
                <a:gd name="connsiteX6" fmla="*/ 1048086 w 5021571"/>
                <a:gd name="connsiteY6" fmla="*/ 190929 h 2782310"/>
                <a:gd name="connsiteX7" fmla="*/ 5021571 w 5021571"/>
                <a:gd name="connsiteY7" fmla="*/ 357183 h 2782310"/>
                <a:gd name="connsiteX0" fmla="*/ 5030073 w 5030073"/>
                <a:gd name="connsiteY0" fmla="*/ 346667 h 2771794"/>
                <a:gd name="connsiteX1" fmla="*/ 4996821 w 5030073"/>
                <a:gd name="connsiteY1" fmla="*/ 978435 h 2771794"/>
                <a:gd name="connsiteX2" fmla="*/ 4980196 w 5030073"/>
                <a:gd name="connsiteY2" fmla="*/ 2557853 h 2771794"/>
                <a:gd name="connsiteX3" fmla="*/ 3168021 w 5030073"/>
                <a:gd name="connsiteY3" fmla="*/ 2757358 h 2771794"/>
                <a:gd name="connsiteX4" fmla="*/ 2270246 w 5030073"/>
                <a:gd name="connsiteY4" fmla="*/ 2374973 h 2771794"/>
                <a:gd name="connsiteX5" fmla="*/ 208690 w 5030073"/>
                <a:gd name="connsiteY5" fmla="*/ 280166 h 2771794"/>
                <a:gd name="connsiteX6" fmla="*/ 165939 w 5030073"/>
                <a:gd name="connsiteY6" fmla="*/ 11785 h 2771794"/>
                <a:gd name="connsiteX7" fmla="*/ 1056588 w 5030073"/>
                <a:gd name="connsiteY7" fmla="*/ 180413 h 2771794"/>
                <a:gd name="connsiteX8" fmla="*/ 5030073 w 5030073"/>
                <a:gd name="connsiteY8" fmla="*/ 346667 h 2771794"/>
                <a:gd name="connsiteX0" fmla="*/ 5030073 w 5030073"/>
                <a:gd name="connsiteY0" fmla="*/ 346667 h 2771794"/>
                <a:gd name="connsiteX1" fmla="*/ 4996821 w 5030073"/>
                <a:gd name="connsiteY1" fmla="*/ 978435 h 2771794"/>
                <a:gd name="connsiteX2" fmla="*/ 4980196 w 5030073"/>
                <a:gd name="connsiteY2" fmla="*/ 2557853 h 2771794"/>
                <a:gd name="connsiteX3" fmla="*/ 3168021 w 5030073"/>
                <a:gd name="connsiteY3" fmla="*/ 2757358 h 2771794"/>
                <a:gd name="connsiteX4" fmla="*/ 2270246 w 5030073"/>
                <a:gd name="connsiteY4" fmla="*/ 2374973 h 2771794"/>
                <a:gd name="connsiteX5" fmla="*/ 208690 w 5030073"/>
                <a:gd name="connsiteY5" fmla="*/ 280166 h 2771794"/>
                <a:gd name="connsiteX6" fmla="*/ 165939 w 5030073"/>
                <a:gd name="connsiteY6" fmla="*/ 11785 h 2771794"/>
                <a:gd name="connsiteX7" fmla="*/ 1056588 w 5030073"/>
                <a:gd name="connsiteY7" fmla="*/ 180413 h 2771794"/>
                <a:gd name="connsiteX8" fmla="*/ 5030073 w 5030073"/>
                <a:gd name="connsiteY8" fmla="*/ 346667 h 2771794"/>
                <a:gd name="connsiteX0" fmla="*/ 5030073 w 5030073"/>
                <a:gd name="connsiteY0" fmla="*/ 344099 h 2769226"/>
                <a:gd name="connsiteX1" fmla="*/ 4996821 w 5030073"/>
                <a:gd name="connsiteY1" fmla="*/ 975867 h 2769226"/>
                <a:gd name="connsiteX2" fmla="*/ 4980196 w 5030073"/>
                <a:gd name="connsiteY2" fmla="*/ 2555285 h 2769226"/>
                <a:gd name="connsiteX3" fmla="*/ 3168021 w 5030073"/>
                <a:gd name="connsiteY3" fmla="*/ 2754790 h 2769226"/>
                <a:gd name="connsiteX4" fmla="*/ 2270246 w 5030073"/>
                <a:gd name="connsiteY4" fmla="*/ 2372405 h 2769226"/>
                <a:gd name="connsiteX5" fmla="*/ 208690 w 5030073"/>
                <a:gd name="connsiteY5" fmla="*/ 277598 h 2769226"/>
                <a:gd name="connsiteX6" fmla="*/ 165939 w 5030073"/>
                <a:gd name="connsiteY6" fmla="*/ 9217 h 2769226"/>
                <a:gd name="connsiteX7" fmla="*/ 1056588 w 5030073"/>
                <a:gd name="connsiteY7" fmla="*/ 177845 h 2769226"/>
                <a:gd name="connsiteX8" fmla="*/ 5030073 w 5030073"/>
                <a:gd name="connsiteY8" fmla="*/ 344099 h 2769226"/>
                <a:gd name="connsiteX0" fmla="*/ 5041985 w 5041985"/>
                <a:gd name="connsiteY0" fmla="*/ 340039 h 2765166"/>
                <a:gd name="connsiteX1" fmla="*/ 5008733 w 5041985"/>
                <a:gd name="connsiteY1" fmla="*/ 971807 h 2765166"/>
                <a:gd name="connsiteX2" fmla="*/ 4992108 w 5041985"/>
                <a:gd name="connsiteY2" fmla="*/ 2551225 h 2765166"/>
                <a:gd name="connsiteX3" fmla="*/ 3179933 w 5041985"/>
                <a:gd name="connsiteY3" fmla="*/ 2750730 h 2765166"/>
                <a:gd name="connsiteX4" fmla="*/ 2282158 w 5041985"/>
                <a:gd name="connsiteY4" fmla="*/ 2368345 h 2765166"/>
                <a:gd name="connsiteX5" fmla="*/ 220602 w 5041985"/>
                <a:gd name="connsiteY5" fmla="*/ 273538 h 2765166"/>
                <a:gd name="connsiteX6" fmla="*/ 177851 w 5041985"/>
                <a:gd name="connsiteY6" fmla="*/ 5157 h 2765166"/>
                <a:gd name="connsiteX7" fmla="*/ 1068500 w 5041985"/>
                <a:gd name="connsiteY7" fmla="*/ 173785 h 2765166"/>
                <a:gd name="connsiteX8" fmla="*/ 5041985 w 5041985"/>
                <a:gd name="connsiteY8" fmla="*/ 340039 h 2765166"/>
                <a:gd name="connsiteX0" fmla="*/ 5138124 w 5138124"/>
                <a:gd name="connsiteY0" fmla="*/ 610016 h 3035143"/>
                <a:gd name="connsiteX1" fmla="*/ 5104872 w 5138124"/>
                <a:gd name="connsiteY1" fmla="*/ 1241784 h 3035143"/>
                <a:gd name="connsiteX2" fmla="*/ 5088247 w 5138124"/>
                <a:gd name="connsiteY2" fmla="*/ 2821202 h 3035143"/>
                <a:gd name="connsiteX3" fmla="*/ 3276072 w 5138124"/>
                <a:gd name="connsiteY3" fmla="*/ 3020707 h 3035143"/>
                <a:gd name="connsiteX4" fmla="*/ 2378297 w 5138124"/>
                <a:gd name="connsiteY4" fmla="*/ 2638322 h 3035143"/>
                <a:gd name="connsiteX5" fmla="*/ 316741 w 5138124"/>
                <a:gd name="connsiteY5" fmla="*/ 543515 h 3035143"/>
                <a:gd name="connsiteX6" fmla="*/ 113673 w 5138124"/>
                <a:gd name="connsiteY6" fmla="*/ 2002 h 3035143"/>
                <a:gd name="connsiteX7" fmla="*/ 1164639 w 5138124"/>
                <a:gd name="connsiteY7" fmla="*/ 443762 h 3035143"/>
                <a:gd name="connsiteX8" fmla="*/ 5138124 w 5138124"/>
                <a:gd name="connsiteY8" fmla="*/ 610016 h 3035143"/>
                <a:gd name="connsiteX0" fmla="*/ 5071197 w 5071197"/>
                <a:gd name="connsiteY0" fmla="*/ 608227 h 3033354"/>
                <a:gd name="connsiteX1" fmla="*/ 5037945 w 5071197"/>
                <a:gd name="connsiteY1" fmla="*/ 1239995 h 3033354"/>
                <a:gd name="connsiteX2" fmla="*/ 5021320 w 5071197"/>
                <a:gd name="connsiteY2" fmla="*/ 2819413 h 3033354"/>
                <a:gd name="connsiteX3" fmla="*/ 3209145 w 5071197"/>
                <a:gd name="connsiteY3" fmla="*/ 3018918 h 3033354"/>
                <a:gd name="connsiteX4" fmla="*/ 2311370 w 5071197"/>
                <a:gd name="connsiteY4" fmla="*/ 2636533 h 3033354"/>
                <a:gd name="connsiteX5" fmla="*/ 249814 w 5071197"/>
                <a:gd name="connsiteY5" fmla="*/ 541726 h 3033354"/>
                <a:gd name="connsiteX6" fmla="*/ 46746 w 5071197"/>
                <a:gd name="connsiteY6" fmla="*/ 213 h 3033354"/>
                <a:gd name="connsiteX7" fmla="*/ 1097712 w 5071197"/>
                <a:gd name="connsiteY7" fmla="*/ 441973 h 3033354"/>
                <a:gd name="connsiteX8" fmla="*/ 5071197 w 5071197"/>
                <a:gd name="connsiteY8" fmla="*/ 608227 h 3033354"/>
                <a:gd name="connsiteX0" fmla="*/ 5071197 w 5071197"/>
                <a:gd name="connsiteY0" fmla="*/ 608226 h 3033353"/>
                <a:gd name="connsiteX1" fmla="*/ 5037945 w 5071197"/>
                <a:gd name="connsiteY1" fmla="*/ 1239994 h 3033353"/>
                <a:gd name="connsiteX2" fmla="*/ 5021320 w 5071197"/>
                <a:gd name="connsiteY2" fmla="*/ 2819412 h 3033353"/>
                <a:gd name="connsiteX3" fmla="*/ 3209145 w 5071197"/>
                <a:gd name="connsiteY3" fmla="*/ 3018917 h 3033353"/>
                <a:gd name="connsiteX4" fmla="*/ 2311370 w 5071197"/>
                <a:gd name="connsiteY4" fmla="*/ 2636532 h 3033353"/>
                <a:gd name="connsiteX5" fmla="*/ 249814 w 5071197"/>
                <a:gd name="connsiteY5" fmla="*/ 541725 h 3033353"/>
                <a:gd name="connsiteX6" fmla="*/ 46746 w 5071197"/>
                <a:gd name="connsiteY6" fmla="*/ 212 h 3033353"/>
                <a:gd name="connsiteX7" fmla="*/ 1097712 w 5071197"/>
                <a:gd name="connsiteY7" fmla="*/ 441972 h 3033353"/>
                <a:gd name="connsiteX8" fmla="*/ 5071197 w 5071197"/>
                <a:gd name="connsiteY8" fmla="*/ 608226 h 3033353"/>
                <a:gd name="connsiteX0" fmla="*/ 5071197 w 5071197"/>
                <a:gd name="connsiteY0" fmla="*/ 608204 h 3033331"/>
                <a:gd name="connsiteX1" fmla="*/ 5037945 w 5071197"/>
                <a:gd name="connsiteY1" fmla="*/ 1239972 h 3033331"/>
                <a:gd name="connsiteX2" fmla="*/ 5021320 w 5071197"/>
                <a:gd name="connsiteY2" fmla="*/ 2819390 h 3033331"/>
                <a:gd name="connsiteX3" fmla="*/ 3209145 w 5071197"/>
                <a:gd name="connsiteY3" fmla="*/ 3018895 h 3033331"/>
                <a:gd name="connsiteX4" fmla="*/ 2311370 w 5071197"/>
                <a:gd name="connsiteY4" fmla="*/ 2636510 h 3033331"/>
                <a:gd name="connsiteX5" fmla="*/ 249814 w 5071197"/>
                <a:gd name="connsiteY5" fmla="*/ 541703 h 3033331"/>
                <a:gd name="connsiteX6" fmla="*/ 46746 w 5071197"/>
                <a:gd name="connsiteY6" fmla="*/ 190 h 3033331"/>
                <a:gd name="connsiteX7" fmla="*/ 1097712 w 5071197"/>
                <a:gd name="connsiteY7" fmla="*/ 441950 h 3033331"/>
                <a:gd name="connsiteX8" fmla="*/ 5071197 w 5071197"/>
                <a:gd name="connsiteY8" fmla="*/ 608204 h 3033331"/>
                <a:gd name="connsiteX0" fmla="*/ 5071197 w 5071197"/>
                <a:gd name="connsiteY0" fmla="*/ 608204 h 3033331"/>
                <a:gd name="connsiteX1" fmla="*/ 5037945 w 5071197"/>
                <a:gd name="connsiteY1" fmla="*/ 1239972 h 3033331"/>
                <a:gd name="connsiteX2" fmla="*/ 5021320 w 5071197"/>
                <a:gd name="connsiteY2" fmla="*/ 2819390 h 3033331"/>
                <a:gd name="connsiteX3" fmla="*/ 3209145 w 5071197"/>
                <a:gd name="connsiteY3" fmla="*/ 3018895 h 3033331"/>
                <a:gd name="connsiteX4" fmla="*/ 2311370 w 5071197"/>
                <a:gd name="connsiteY4" fmla="*/ 2636510 h 3033331"/>
                <a:gd name="connsiteX5" fmla="*/ 249814 w 5071197"/>
                <a:gd name="connsiteY5" fmla="*/ 541703 h 3033331"/>
                <a:gd name="connsiteX6" fmla="*/ 46746 w 5071197"/>
                <a:gd name="connsiteY6" fmla="*/ 190 h 3033331"/>
                <a:gd name="connsiteX7" fmla="*/ 1097712 w 5071197"/>
                <a:gd name="connsiteY7" fmla="*/ 441950 h 3033331"/>
                <a:gd name="connsiteX8" fmla="*/ 5071197 w 5071197"/>
                <a:gd name="connsiteY8" fmla="*/ 608204 h 3033331"/>
                <a:gd name="connsiteX0" fmla="*/ 5039290 w 5039290"/>
                <a:gd name="connsiteY0" fmla="*/ 608204 h 3033331"/>
                <a:gd name="connsiteX1" fmla="*/ 5006038 w 5039290"/>
                <a:gd name="connsiteY1" fmla="*/ 1239972 h 3033331"/>
                <a:gd name="connsiteX2" fmla="*/ 4989413 w 5039290"/>
                <a:gd name="connsiteY2" fmla="*/ 2819390 h 3033331"/>
                <a:gd name="connsiteX3" fmla="*/ 3177238 w 5039290"/>
                <a:gd name="connsiteY3" fmla="*/ 3018895 h 3033331"/>
                <a:gd name="connsiteX4" fmla="*/ 2279463 w 5039290"/>
                <a:gd name="connsiteY4" fmla="*/ 2636510 h 3033331"/>
                <a:gd name="connsiteX5" fmla="*/ 217907 w 5039290"/>
                <a:gd name="connsiteY5" fmla="*/ 541703 h 3033331"/>
                <a:gd name="connsiteX6" fmla="*/ 14839 w 5039290"/>
                <a:gd name="connsiteY6" fmla="*/ 190 h 3033331"/>
                <a:gd name="connsiteX7" fmla="*/ 1065805 w 5039290"/>
                <a:gd name="connsiteY7" fmla="*/ 441950 h 3033331"/>
                <a:gd name="connsiteX8" fmla="*/ 5039290 w 5039290"/>
                <a:gd name="connsiteY8" fmla="*/ 608204 h 3033331"/>
                <a:gd name="connsiteX0" fmla="*/ 5037230 w 5037230"/>
                <a:gd name="connsiteY0" fmla="*/ 608204 h 3033331"/>
                <a:gd name="connsiteX1" fmla="*/ 5003978 w 5037230"/>
                <a:gd name="connsiteY1" fmla="*/ 1239972 h 3033331"/>
                <a:gd name="connsiteX2" fmla="*/ 4987353 w 5037230"/>
                <a:gd name="connsiteY2" fmla="*/ 2819390 h 3033331"/>
                <a:gd name="connsiteX3" fmla="*/ 3175178 w 5037230"/>
                <a:gd name="connsiteY3" fmla="*/ 3018895 h 3033331"/>
                <a:gd name="connsiteX4" fmla="*/ 2277403 w 5037230"/>
                <a:gd name="connsiteY4" fmla="*/ 2636510 h 3033331"/>
                <a:gd name="connsiteX5" fmla="*/ 215847 w 5037230"/>
                <a:gd name="connsiteY5" fmla="*/ 541703 h 3033331"/>
                <a:gd name="connsiteX6" fmla="*/ 12779 w 5037230"/>
                <a:gd name="connsiteY6" fmla="*/ 190 h 3033331"/>
                <a:gd name="connsiteX7" fmla="*/ 1063745 w 5037230"/>
                <a:gd name="connsiteY7" fmla="*/ 441950 h 3033331"/>
                <a:gd name="connsiteX8" fmla="*/ 5037230 w 5037230"/>
                <a:gd name="connsiteY8" fmla="*/ 608204 h 3033331"/>
                <a:gd name="connsiteX0" fmla="*/ 4998319 w 5003978"/>
                <a:gd name="connsiteY0" fmla="*/ 617981 h 3033380"/>
                <a:gd name="connsiteX1" fmla="*/ 5003978 w 5003978"/>
                <a:gd name="connsiteY1" fmla="*/ 1240021 h 3033380"/>
                <a:gd name="connsiteX2" fmla="*/ 4987353 w 5003978"/>
                <a:gd name="connsiteY2" fmla="*/ 2819439 h 3033380"/>
                <a:gd name="connsiteX3" fmla="*/ 3175178 w 5003978"/>
                <a:gd name="connsiteY3" fmla="*/ 3018944 h 3033380"/>
                <a:gd name="connsiteX4" fmla="*/ 2277403 w 5003978"/>
                <a:gd name="connsiteY4" fmla="*/ 2636559 h 3033380"/>
                <a:gd name="connsiteX5" fmla="*/ 215847 w 5003978"/>
                <a:gd name="connsiteY5" fmla="*/ 541752 h 3033380"/>
                <a:gd name="connsiteX6" fmla="*/ 12779 w 5003978"/>
                <a:gd name="connsiteY6" fmla="*/ 239 h 3033380"/>
                <a:gd name="connsiteX7" fmla="*/ 1063745 w 5003978"/>
                <a:gd name="connsiteY7" fmla="*/ 441999 h 3033380"/>
                <a:gd name="connsiteX8" fmla="*/ 4998319 w 5003978"/>
                <a:gd name="connsiteY8" fmla="*/ 617981 h 3033380"/>
                <a:gd name="connsiteX0" fmla="*/ 4998319 w 5003978"/>
                <a:gd name="connsiteY0" fmla="*/ 617979 h 3033378"/>
                <a:gd name="connsiteX1" fmla="*/ 5003978 w 5003978"/>
                <a:gd name="connsiteY1" fmla="*/ 1240019 h 3033378"/>
                <a:gd name="connsiteX2" fmla="*/ 4987353 w 5003978"/>
                <a:gd name="connsiteY2" fmla="*/ 2819437 h 3033378"/>
                <a:gd name="connsiteX3" fmla="*/ 3175178 w 5003978"/>
                <a:gd name="connsiteY3" fmla="*/ 3018942 h 3033378"/>
                <a:gd name="connsiteX4" fmla="*/ 2277403 w 5003978"/>
                <a:gd name="connsiteY4" fmla="*/ 2636557 h 3033378"/>
                <a:gd name="connsiteX5" fmla="*/ 215847 w 5003978"/>
                <a:gd name="connsiteY5" fmla="*/ 541750 h 3033378"/>
                <a:gd name="connsiteX6" fmla="*/ 12779 w 5003978"/>
                <a:gd name="connsiteY6" fmla="*/ 237 h 3033378"/>
                <a:gd name="connsiteX7" fmla="*/ 1063745 w 5003978"/>
                <a:gd name="connsiteY7" fmla="*/ 441997 h 3033378"/>
                <a:gd name="connsiteX8" fmla="*/ 4410944 w 5003978"/>
                <a:gd name="connsiteY8" fmla="*/ 585791 h 3033378"/>
                <a:gd name="connsiteX9" fmla="*/ 4998319 w 5003978"/>
                <a:gd name="connsiteY9" fmla="*/ 617979 h 3033378"/>
                <a:gd name="connsiteX0" fmla="*/ 4998319 w 5003978"/>
                <a:gd name="connsiteY0" fmla="*/ 617979 h 3033378"/>
                <a:gd name="connsiteX1" fmla="*/ 5003978 w 5003978"/>
                <a:gd name="connsiteY1" fmla="*/ 1240019 h 3033378"/>
                <a:gd name="connsiteX2" fmla="*/ 4987353 w 5003978"/>
                <a:gd name="connsiteY2" fmla="*/ 2819437 h 3033378"/>
                <a:gd name="connsiteX3" fmla="*/ 3175178 w 5003978"/>
                <a:gd name="connsiteY3" fmla="*/ 3018942 h 3033378"/>
                <a:gd name="connsiteX4" fmla="*/ 2277403 w 5003978"/>
                <a:gd name="connsiteY4" fmla="*/ 2636557 h 3033378"/>
                <a:gd name="connsiteX5" fmla="*/ 215847 w 5003978"/>
                <a:gd name="connsiteY5" fmla="*/ 541750 h 3033378"/>
                <a:gd name="connsiteX6" fmla="*/ 12779 w 5003978"/>
                <a:gd name="connsiteY6" fmla="*/ 237 h 3033378"/>
                <a:gd name="connsiteX7" fmla="*/ 1063745 w 5003978"/>
                <a:gd name="connsiteY7" fmla="*/ 441997 h 3033378"/>
                <a:gd name="connsiteX8" fmla="*/ 4410944 w 5003978"/>
                <a:gd name="connsiteY8" fmla="*/ 585791 h 3033378"/>
                <a:gd name="connsiteX9" fmla="*/ 4998319 w 5003978"/>
                <a:gd name="connsiteY9" fmla="*/ 617979 h 3033378"/>
                <a:gd name="connsiteX0" fmla="*/ 4998319 w 5003978"/>
                <a:gd name="connsiteY0" fmla="*/ 617979 h 3033378"/>
                <a:gd name="connsiteX1" fmla="*/ 5003978 w 5003978"/>
                <a:gd name="connsiteY1" fmla="*/ 1240019 h 3033378"/>
                <a:gd name="connsiteX2" fmla="*/ 4987353 w 5003978"/>
                <a:gd name="connsiteY2" fmla="*/ 2819437 h 3033378"/>
                <a:gd name="connsiteX3" fmla="*/ 3175178 w 5003978"/>
                <a:gd name="connsiteY3" fmla="*/ 3018942 h 3033378"/>
                <a:gd name="connsiteX4" fmla="*/ 2277403 w 5003978"/>
                <a:gd name="connsiteY4" fmla="*/ 2636557 h 3033378"/>
                <a:gd name="connsiteX5" fmla="*/ 215847 w 5003978"/>
                <a:gd name="connsiteY5" fmla="*/ 541750 h 3033378"/>
                <a:gd name="connsiteX6" fmla="*/ 12779 w 5003978"/>
                <a:gd name="connsiteY6" fmla="*/ 237 h 3033378"/>
                <a:gd name="connsiteX7" fmla="*/ 1063745 w 5003978"/>
                <a:gd name="connsiteY7" fmla="*/ 441997 h 3033378"/>
                <a:gd name="connsiteX8" fmla="*/ 4410944 w 5003978"/>
                <a:gd name="connsiteY8" fmla="*/ 585791 h 3033378"/>
                <a:gd name="connsiteX9" fmla="*/ 4998319 w 5003978"/>
                <a:gd name="connsiteY9" fmla="*/ 617979 h 3033378"/>
                <a:gd name="connsiteX0" fmla="*/ 4998319 w 5003978"/>
                <a:gd name="connsiteY0" fmla="*/ 617956 h 3033355"/>
                <a:gd name="connsiteX1" fmla="*/ 5003978 w 5003978"/>
                <a:gd name="connsiteY1" fmla="*/ 1239996 h 3033355"/>
                <a:gd name="connsiteX2" fmla="*/ 4987353 w 5003978"/>
                <a:gd name="connsiteY2" fmla="*/ 2819414 h 3033355"/>
                <a:gd name="connsiteX3" fmla="*/ 3175178 w 5003978"/>
                <a:gd name="connsiteY3" fmla="*/ 3018919 h 3033355"/>
                <a:gd name="connsiteX4" fmla="*/ 2277403 w 5003978"/>
                <a:gd name="connsiteY4" fmla="*/ 2636534 h 3033355"/>
                <a:gd name="connsiteX5" fmla="*/ 215847 w 5003978"/>
                <a:gd name="connsiteY5" fmla="*/ 541727 h 3033355"/>
                <a:gd name="connsiteX6" fmla="*/ 12779 w 5003978"/>
                <a:gd name="connsiteY6" fmla="*/ 214 h 3033355"/>
                <a:gd name="connsiteX7" fmla="*/ 1063745 w 5003978"/>
                <a:gd name="connsiteY7" fmla="*/ 441974 h 3033355"/>
                <a:gd name="connsiteX8" fmla="*/ 4410944 w 5003978"/>
                <a:gd name="connsiteY8" fmla="*/ 585768 h 3033355"/>
                <a:gd name="connsiteX9" fmla="*/ 4998319 w 5003978"/>
                <a:gd name="connsiteY9" fmla="*/ 617956 h 3033355"/>
                <a:gd name="connsiteX0" fmla="*/ 4998319 w 5003978"/>
                <a:gd name="connsiteY0" fmla="*/ 617942 h 3033341"/>
                <a:gd name="connsiteX1" fmla="*/ 5003978 w 5003978"/>
                <a:gd name="connsiteY1" fmla="*/ 1239982 h 3033341"/>
                <a:gd name="connsiteX2" fmla="*/ 4987353 w 5003978"/>
                <a:gd name="connsiteY2" fmla="*/ 2819400 h 3033341"/>
                <a:gd name="connsiteX3" fmla="*/ 3175178 w 5003978"/>
                <a:gd name="connsiteY3" fmla="*/ 3018905 h 3033341"/>
                <a:gd name="connsiteX4" fmla="*/ 2277403 w 5003978"/>
                <a:gd name="connsiteY4" fmla="*/ 2636520 h 3033341"/>
                <a:gd name="connsiteX5" fmla="*/ 215847 w 5003978"/>
                <a:gd name="connsiteY5" fmla="*/ 541713 h 3033341"/>
                <a:gd name="connsiteX6" fmla="*/ 12779 w 5003978"/>
                <a:gd name="connsiteY6" fmla="*/ 200 h 3033341"/>
                <a:gd name="connsiteX7" fmla="*/ 1063745 w 5003978"/>
                <a:gd name="connsiteY7" fmla="*/ 441960 h 3033341"/>
                <a:gd name="connsiteX8" fmla="*/ 4410944 w 5003978"/>
                <a:gd name="connsiteY8" fmla="*/ 585754 h 3033341"/>
                <a:gd name="connsiteX9" fmla="*/ 4998319 w 5003978"/>
                <a:gd name="connsiteY9" fmla="*/ 617942 h 3033341"/>
                <a:gd name="connsiteX0" fmla="*/ 4990256 w 4995915"/>
                <a:gd name="connsiteY0" fmla="*/ 617942 h 3033341"/>
                <a:gd name="connsiteX1" fmla="*/ 4995915 w 4995915"/>
                <a:gd name="connsiteY1" fmla="*/ 1239982 h 3033341"/>
                <a:gd name="connsiteX2" fmla="*/ 4979290 w 4995915"/>
                <a:gd name="connsiteY2" fmla="*/ 2819400 h 3033341"/>
                <a:gd name="connsiteX3" fmla="*/ 3167115 w 4995915"/>
                <a:gd name="connsiteY3" fmla="*/ 3018905 h 3033341"/>
                <a:gd name="connsiteX4" fmla="*/ 2269340 w 4995915"/>
                <a:gd name="connsiteY4" fmla="*/ 2636520 h 3033341"/>
                <a:gd name="connsiteX5" fmla="*/ 1212208 w 4995915"/>
                <a:gd name="connsiteY5" fmla="*/ 1636342 h 3033341"/>
                <a:gd name="connsiteX6" fmla="*/ 207784 w 4995915"/>
                <a:gd name="connsiteY6" fmla="*/ 541713 h 3033341"/>
                <a:gd name="connsiteX7" fmla="*/ 4716 w 4995915"/>
                <a:gd name="connsiteY7" fmla="*/ 200 h 3033341"/>
                <a:gd name="connsiteX8" fmla="*/ 1055682 w 4995915"/>
                <a:gd name="connsiteY8" fmla="*/ 441960 h 3033341"/>
                <a:gd name="connsiteX9" fmla="*/ 4402881 w 4995915"/>
                <a:gd name="connsiteY9" fmla="*/ 585754 h 3033341"/>
                <a:gd name="connsiteX10" fmla="*/ 4990256 w 4995915"/>
                <a:gd name="connsiteY10" fmla="*/ 617942 h 3033341"/>
                <a:gd name="connsiteX0" fmla="*/ 4990256 w 4995915"/>
                <a:gd name="connsiteY0" fmla="*/ 617942 h 3033341"/>
                <a:gd name="connsiteX1" fmla="*/ 4995915 w 4995915"/>
                <a:gd name="connsiteY1" fmla="*/ 1239982 h 3033341"/>
                <a:gd name="connsiteX2" fmla="*/ 4979290 w 4995915"/>
                <a:gd name="connsiteY2" fmla="*/ 2819400 h 3033341"/>
                <a:gd name="connsiteX3" fmla="*/ 3167115 w 4995915"/>
                <a:gd name="connsiteY3" fmla="*/ 3018905 h 3033341"/>
                <a:gd name="connsiteX4" fmla="*/ 2269340 w 4995915"/>
                <a:gd name="connsiteY4" fmla="*/ 2636520 h 3033341"/>
                <a:gd name="connsiteX5" fmla="*/ 1212208 w 4995915"/>
                <a:gd name="connsiteY5" fmla="*/ 1636342 h 3033341"/>
                <a:gd name="connsiteX6" fmla="*/ 207784 w 4995915"/>
                <a:gd name="connsiteY6" fmla="*/ 541713 h 3033341"/>
                <a:gd name="connsiteX7" fmla="*/ 4716 w 4995915"/>
                <a:gd name="connsiteY7" fmla="*/ 200 h 3033341"/>
                <a:gd name="connsiteX8" fmla="*/ 1055682 w 4995915"/>
                <a:gd name="connsiteY8" fmla="*/ 441960 h 3033341"/>
                <a:gd name="connsiteX9" fmla="*/ 4402881 w 4995915"/>
                <a:gd name="connsiteY9" fmla="*/ 585754 h 3033341"/>
                <a:gd name="connsiteX10" fmla="*/ 4990256 w 4995915"/>
                <a:gd name="connsiteY10" fmla="*/ 617942 h 3033341"/>
                <a:gd name="connsiteX0" fmla="*/ 4991063 w 4996722"/>
                <a:gd name="connsiteY0" fmla="*/ 617942 h 3033341"/>
                <a:gd name="connsiteX1" fmla="*/ 4996722 w 4996722"/>
                <a:gd name="connsiteY1" fmla="*/ 1239982 h 3033341"/>
                <a:gd name="connsiteX2" fmla="*/ 4980097 w 4996722"/>
                <a:gd name="connsiteY2" fmla="*/ 2819400 h 3033341"/>
                <a:gd name="connsiteX3" fmla="*/ 3167922 w 4996722"/>
                <a:gd name="connsiteY3" fmla="*/ 3018905 h 3033341"/>
                <a:gd name="connsiteX4" fmla="*/ 2270147 w 4996722"/>
                <a:gd name="connsiteY4" fmla="*/ 2636520 h 3033341"/>
                <a:gd name="connsiteX5" fmla="*/ 1271381 w 4996722"/>
                <a:gd name="connsiteY5" fmla="*/ 1616887 h 3033341"/>
                <a:gd name="connsiteX6" fmla="*/ 208591 w 4996722"/>
                <a:gd name="connsiteY6" fmla="*/ 541713 h 3033341"/>
                <a:gd name="connsiteX7" fmla="*/ 5523 w 4996722"/>
                <a:gd name="connsiteY7" fmla="*/ 200 h 3033341"/>
                <a:gd name="connsiteX8" fmla="*/ 1056489 w 4996722"/>
                <a:gd name="connsiteY8" fmla="*/ 441960 h 3033341"/>
                <a:gd name="connsiteX9" fmla="*/ 4403688 w 4996722"/>
                <a:gd name="connsiteY9" fmla="*/ 585754 h 3033341"/>
                <a:gd name="connsiteX10" fmla="*/ 4991063 w 4996722"/>
                <a:gd name="connsiteY10" fmla="*/ 617942 h 3033341"/>
                <a:gd name="connsiteX0" fmla="*/ 4991063 w 4996722"/>
                <a:gd name="connsiteY0" fmla="*/ 617942 h 3033341"/>
                <a:gd name="connsiteX1" fmla="*/ 4996722 w 4996722"/>
                <a:gd name="connsiteY1" fmla="*/ 1239982 h 3033341"/>
                <a:gd name="connsiteX2" fmla="*/ 4980097 w 4996722"/>
                <a:gd name="connsiteY2" fmla="*/ 2819400 h 3033341"/>
                <a:gd name="connsiteX3" fmla="*/ 3167922 w 4996722"/>
                <a:gd name="connsiteY3" fmla="*/ 3018905 h 3033341"/>
                <a:gd name="connsiteX4" fmla="*/ 2270147 w 4996722"/>
                <a:gd name="connsiteY4" fmla="*/ 2636520 h 3033341"/>
                <a:gd name="connsiteX5" fmla="*/ 1271381 w 4996722"/>
                <a:gd name="connsiteY5" fmla="*/ 1616887 h 3033341"/>
                <a:gd name="connsiteX6" fmla="*/ 208591 w 4996722"/>
                <a:gd name="connsiteY6" fmla="*/ 541713 h 3033341"/>
                <a:gd name="connsiteX7" fmla="*/ 5523 w 4996722"/>
                <a:gd name="connsiteY7" fmla="*/ 200 h 3033341"/>
                <a:gd name="connsiteX8" fmla="*/ 1056489 w 4996722"/>
                <a:gd name="connsiteY8" fmla="*/ 441960 h 3033341"/>
                <a:gd name="connsiteX9" fmla="*/ 4403688 w 4996722"/>
                <a:gd name="connsiteY9" fmla="*/ 585754 h 3033341"/>
                <a:gd name="connsiteX10" fmla="*/ 4991063 w 4996722"/>
                <a:gd name="connsiteY10" fmla="*/ 617942 h 3033341"/>
                <a:gd name="connsiteX0" fmla="*/ 5036547 w 5042206"/>
                <a:gd name="connsiteY0" fmla="*/ 618212 h 3033611"/>
                <a:gd name="connsiteX1" fmla="*/ 5042206 w 5042206"/>
                <a:gd name="connsiteY1" fmla="*/ 1240252 h 3033611"/>
                <a:gd name="connsiteX2" fmla="*/ 5025581 w 5042206"/>
                <a:gd name="connsiteY2" fmla="*/ 2819670 h 3033611"/>
                <a:gd name="connsiteX3" fmla="*/ 3213406 w 5042206"/>
                <a:gd name="connsiteY3" fmla="*/ 3019175 h 3033611"/>
                <a:gd name="connsiteX4" fmla="*/ 2315631 w 5042206"/>
                <a:gd name="connsiteY4" fmla="*/ 2636790 h 3033611"/>
                <a:gd name="connsiteX5" fmla="*/ 1316865 w 5042206"/>
                <a:gd name="connsiteY5" fmla="*/ 1617157 h 3033611"/>
                <a:gd name="connsiteX6" fmla="*/ 283258 w 5042206"/>
                <a:gd name="connsiteY6" fmla="*/ 541983 h 3033611"/>
                <a:gd name="connsiteX7" fmla="*/ 51007 w 5042206"/>
                <a:gd name="connsiteY7" fmla="*/ 470 h 3033611"/>
                <a:gd name="connsiteX8" fmla="*/ 1101973 w 5042206"/>
                <a:gd name="connsiteY8" fmla="*/ 442230 h 3033611"/>
                <a:gd name="connsiteX9" fmla="*/ 4449172 w 5042206"/>
                <a:gd name="connsiteY9" fmla="*/ 586024 h 3033611"/>
                <a:gd name="connsiteX10" fmla="*/ 5036547 w 5042206"/>
                <a:gd name="connsiteY10" fmla="*/ 618212 h 3033611"/>
                <a:gd name="connsiteX0" fmla="*/ 5029996 w 5035655"/>
                <a:gd name="connsiteY0" fmla="*/ 618212 h 3033611"/>
                <a:gd name="connsiteX1" fmla="*/ 5035655 w 5035655"/>
                <a:gd name="connsiteY1" fmla="*/ 1240252 h 3033611"/>
                <a:gd name="connsiteX2" fmla="*/ 5019030 w 5035655"/>
                <a:gd name="connsiteY2" fmla="*/ 2819670 h 3033611"/>
                <a:gd name="connsiteX3" fmla="*/ 3206855 w 5035655"/>
                <a:gd name="connsiteY3" fmla="*/ 3019175 h 3033611"/>
                <a:gd name="connsiteX4" fmla="*/ 2309080 w 5035655"/>
                <a:gd name="connsiteY4" fmla="*/ 2636790 h 3033611"/>
                <a:gd name="connsiteX5" fmla="*/ 1310314 w 5035655"/>
                <a:gd name="connsiteY5" fmla="*/ 1617157 h 3033611"/>
                <a:gd name="connsiteX6" fmla="*/ 276707 w 5035655"/>
                <a:gd name="connsiteY6" fmla="*/ 541983 h 3033611"/>
                <a:gd name="connsiteX7" fmla="*/ 44456 w 5035655"/>
                <a:gd name="connsiteY7" fmla="*/ 470 h 3033611"/>
                <a:gd name="connsiteX8" fmla="*/ 1095422 w 5035655"/>
                <a:gd name="connsiteY8" fmla="*/ 442230 h 3033611"/>
                <a:gd name="connsiteX9" fmla="*/ 4442621 w 5035655"/>
                <a:gd name="connsiteY9" fmla="*/ 586024 h 3033611"/>
                <a:gd name="connsiteX10" fmla="*/ 5029996 w 5035655"/>
                <a:gd name="connsiteY10" fmla="*/ 618212 h 3033611"/>
                <a:gd name="connsiteX0" fmla="*/ 4988235 w 4993894"/>
                <a:gd name="connsiteY0" fmla="*/ 618212 h 3033611"/>
                <a:gd name="connsiteX1" fmla="*/ 4993894 w 4993894"/>
                <a:gd name="connsiteY1" fmla="*/ 1240252 h 3033611"/>
                <a:gd name="connsiteX2" fmla="*/ 4977269 w 4993894"/>
                <a:gd name="connsiteY2" fmla="*/ 2819670 h 3033611"/>
                <a:gd name="connsiteX3" fmla="*/ 3165094 w 4993894"/>
                <a:gd name="connsiteY3" fmla="*/ 3019175 h 3033611"/>
                <a:gd name="connsiteX4" fmla="*/ 2267319 w 4993894"/>
                <a:gd name="connsiteY4" fmla="*/ 2636790 h 3033611"/>
                <a:gd name="connsiteX5" fmla="*/ 1268553 w 4993894"/>
                <a:gd name="connsiteY5" fmla="*/ 1617157 h 3033611"/>
                <a:gd name="connsiteX6" fmla="*/ 234946 w 4993894"/>
                <a:gd name="connsiteY6" fmla="*/ 541983 h 3033611"/>
                <a:gd name="connsiteX7" fmla="*/ 2695 w 4993894"/>
                <a:gd name="connsiteY7" fmla="*/ 470 h 3033611"/>
                <a:gd name="connsiteX8" fmla="*/ 1053661 w 4993894"/>
                <a:gd name="connsiteY8" fmla="*/ 442230 h 3033611"/>
                <a:gd name="connsiteX9" fmla="*/ 4400860 w 4993894"/>
                <a:gd name="connsiteY9" fmla="*/ 586024 h 3033611"/>
                <a:gd name="connsiteX10" fmla="*/ 4988235 w 4993894"/>
                <a:gd name="connsiteY10" fmla="*/ 618212 h 3033611"/>
                <a:gd name="connsiteX0" fmla="*/ 5008632 w 5014291"/>
                <a:gd name="connsiteY0" fmla="*/ 608583 h 3023982"/>
                <a:gd name="connsiteX1" fmla="*/ 5014291 w 5014291"/>
                <a:gd name="connsiteY1" fmla="*/ 1230623 h 3023982"/>
                <a:gd name="connsiteX2" fmla="*/ 4997666 w 5014291"/>
                <a:gd name="connsiteY2" fmla="*/ 2810041 h 3023982"/>
                <a:gd name="connsiteX3" fmla="*/ 3185491 w 5014291"/>
                <a:gd name="connsiteY3" fmla="*/ 3009546 h 3023982"/>
                <a:gd name="connsiteX4" fmla="*/ 2287716 w 5014291"/>
                <a:gd name="connsiteY4" fmla="*/ 2627161 h 3023982"/>
                <a:gd name="connsiteX5" fmla="*/ 1288950 w 5014291"/>
                <a:gd name="connsiteY5" fmla="*/ 1607528 h 3023982"/>
                <a:gd name="connsiteX6" fmla="*/ 255343 w 5014291"/>
                <a:gd name="connsiteY6" fmla="*/ 532354 h 3023982"/>
                <a:gd name="connsiteX7" fmla="*/ 3637 w 5014291"/>
                <a:gd name="connsiteY7" fmla="*/ 569 h 3023982"/>
                <a:gd name="connsiteX8" fmla="*/ 1074058 w 5014291"/>
                <a:gd name="connsiteY8" fmla="*/ 432601 h 3023982"/>
                <a:gd name="connsiteX9" fmla="*/ 4421257 w 5014291"/>
                <a:gd name="connsiteY9" fmla="*/ 576395 h 3023982"/>
                <a:gd name="connsiteX10" fmla="*/ 5008632 w 5014291"/>
                <a:gd name="connsiteY10" fmla="*/ 608583 h 3023982"/>
                <a:gd name="connsiteX0" fmla="*/ 5008632 w 5014291"/>
                <a:gd name="connsiteY0" fmla="*/ 608464 h 3023863"/>
                <a:gd name="connsiteX1" fmla="*/ 5014291 w 5014291"/>
                <a:gd name="connsiteY1" fmla="*/ 1230504 h 3023863"/>
                <a:gd name="connsiteX2" fmla="*/ 4997666 w 5014291"/>
                <a:gd name="connsiteY2" fmla="*/ 2809922 h 3023863"/>
                <a:gd name="connsiteX3" fmla="*/ 3185491 w 5014291"/>
                <a:gd name="connsiteY3" fmla="*/ 3009427 h 3023863"/>
                <a:gd name="connsiteX4" fmla="*/ 2287716 w 5014291"/>
                <a:gd name="connsiteY4" fmla="*/ 2627042 h 3023863"/>
                <a:gd name="connsiteX5" fmla="*/ 1288950 w 5014291"/>
                <a:gd name="connsiteY5" fmla="*/ 1607409 h 3023863"/>
                <a:gd name="connsiteX6" fmla="*/ 255343 w 5014291"/>
                <a:gd name="connsiteY6" fmla="*/ 532235 h 3023863"/>
                <a:gd name="connsiteX7" fmla="*/ 3637 w 5014291"/>
                <a:gd name="connsiteY7" fmla="*/ 450 h 3023863"/>
                <a:gd name="connsiteX8" fmla="*/ 1074058 w 5014291"/>
                <a:gd name="connsiteY8" fmla="*/ 432482 h 3023863"/>
                <a:gd name="connsiteX9" fmla="*/ 4421257 w 5014291"/>
                <a:gd name="connsiteY9" fmla="*/ 576276 h 3023863"/>
                <a:gd name="connsiteX10" fmla="*/ 5008632 w 5014291"/>
                <a:gd name="connsiteY10" fmla="*/ 608464 h 3023863"/>
                <a:gd name="connsiteX0" fmla="*/ 5008632 w 5014291"/>
                <a:gd name="connsiteY0" fmla="*/ 608464 h 3009427"/>
                <a:gd name="connsiteX1" fmla="*/ 5014291 w 5014291"/>
                <a:gd name="connsiteY1" fmla="*/ 1230504 h 3009427"/>
                <a:gd name="connsiteX2" fmla="*/ 4997666 w 5014291"/>
                <a:gd name="connsiteY2" fmla="*/ 2809922 h 3009427"/>
                <a:gd name="connsiteX3" fmla="*/ 3185491 w 5014291"/>
                <a:gd name="connsiteY3" fmla="*/ 3009427 h 3009427"/>
                <a:gd name="connsiteX4" fmla="*/ 2287716 w 5014291"/>
                <a:gd name="connsiteY4" fmla="*/ 2627042 h 3009427"/>
                <a:gd name="connsiteX5" fmla="*/ 1288950 w 5014291"/>
                <a:gd name="connsiteY5" fmla="*/ 1607409 h 3009427"/>
                <a:gd name="connsiteX6" fmla="*/ 255343 w 5014291"/>
                <a:gd name="connsiteY6" fmla="*/ 532235 h 3009427"/>
                <a:gd name="connsiteX7" fmla="*/ 3637 w 5014291"/>
                <a:gd name="connsiteY7" fmla="*/ 450 h 3009427"/>
                <a:gd name="connsiteX8" fmla="*/ 1074058 w 5014291"/>
                <a:gd name="connsiteY8" fmla="*/ 432482 h 3009427"/>
                <a:gd name="connsiteX9" fmla="*/ 4421257 w 5014291"/>
                <a:gd name="connsiteY9" fmla="*/ 576276 h 3009427"/>
                <a:gd name="connsiteX10" fmla="*/ 5008632 w 5014291"/>
                <a:gd name="connsiteY10" fmla="*/ 608464 h 3009427"/>
                <a:gd name="connsiteX0" fmla="*/ 5008632 w 5014291"/>
                <a:gd name="connsiteY0" fmla="*/ 608464 h 3009427"/>
                <a:gd name="connsiteX1" fmla="*/ 5014291 w 5014291"/>
                <a:gd name="connsiteY1" fmla="*/ 1230504 h 3009427"/>
                <a:gd name="connsiteX2" fmla="*/ 4997666 w 5014291"/>
                <a:gd name="connsiteY2" fmla="*/ 2809922 h 3009427"/>
                <a:gd name="connsiteX3" fmla="*/ 3185491 w 5014291"/>
                <a:gd name="connsiteY3" fmla="*/ 3009427 h 3009427"/>
                <a:gd name="connsiteX4" fmla="*/ 2287716 w 5014291"/>
                <a:gd name="connsiteY4" fmla="*/ 2627042 h 3009427"/>
                <a:gd name="connsiteX5" fmla="*/ 1288950 w 5014291"/>
                <a:gd name="connsiteY5" fmla="*/ 1607409 h 3009427"/>
                <a:gd name="connsiteX6" fmla="*/ 255343 w 5014291"/>
                <a:gd name="connsiteY6" fmla="*/ 532235 h 3009427"/>
                <a:gd name="connsiteX7" fmla="*/ 3637 w 5014291"/>
                <a:gd name="connsiteY7" fmla="*/ 450 h 3009427"/>
                <a:gd name="connsiteX8" fmla="*/ 1074058 w 5014291"/>
                <a:gd name="connsiteY8" fmla="*/ 432482 h 3009427"/>
                <a:gd name="connsiteX9" fmla="*/ 4421257 w 5014291"/>
                <a:gd name="connsiteY9" fmla="*/ 576276 h 3009427"/>
                <a:gd name="connsiteX10" fmla="*/ 5008632 w 5014291"/>
                <a:gd name="connsiteY10" fmla="*/ 608464 h 3009427"/>
                <a:gd name="connsiteX0" fmla="*/ 5008632 w 5014291"/>
                <a:gd name="connsiteY0" fmla="*/ 608464 h 3032230"/>
                <a:gd name="connsiteX1" fmla="*/ 5014291 w 5014291"/>
                <a:gd name="connsiteY1" fmla="*/ 1230504 h 3032230"/>
                <a:gd name="connsiteX2" fmla="*/ 4997666 w 5014291"/>
                <a:gd name="connsiteY2" fmla="*/ 2809922 h 3032230"/>
                <a:gd name="connsiteX3" fmla="*/ 3185491 w 5014291"/>
                <a:gd name="connsiteY3" fmla="*/ 3009427 h 3032230"/>
                <a:gd name="connsiteX4" fmla="*/ 2287716 w 5014291"/>
                <a:gd name="connsiteY4" fmla="*/ 2627042 h 3032230"/>
                <a:gd name="connsiteX5" fmla="*/ 1288950 w 5014291"/>
                <a:gd name="connsiteY5" fmla="*/ 1607409 h 3032230"/>
                <a:gd name="connsiteX6" fmla="*/ 255343 w 5014291"/>
                <a:gd name="connsiteY6" fmla="*/ 532235 h 3032230"/>
                <a:gd name="connsiteX7" fmla="*/ 3637 w 5014291"/>
                <a:gd name="connsiteY7" fmla="*/ 450 h 3032230"/>
                <a:gd name="connsiteX8" fmla="*/ 1074058 w 5014291"/>
                <a:gd name="connsiteY8" fmla="*/ 432482 h 3032230"/>
                <a:gd name="connsiteX9" fmla="*/ 4421257 w 5014291"/>
                <a:gd name="connsiteY9" fmla="*/ 576276 h 3032230"/>
                <a:gd name="connsiteX10" fmla="*/ 5008632 w 5014291"/>
                <a:gd name="connsiteY10" fmla="*/ 608464 h 3032230"/>
                <a:gd name="connsiteX0" fmla="*/ 5008632 w 5014291"/>
                <a:gd name="connsiteY0" fmla="*/ 608464 h 3032230"/>
                <a:gd name="connsiteX1" fmla="*/ 5014291 w 5014291"/>
                <a:gd name="connsiteY1" fmla="*/ 1230504 h 3032230"/>
                <a:gd name="connsiteX2" fmla="*/ 4997666 w 5014291"/>
                <a:gd name="connsiteY2" fmla="*/ 2848832 h 3032230"/>
                <a:gd name="connsiteX3" fmla="*/ 3185491 w 5014291"/>
                <a:gd name="connsiteY3" fmla="*/ 3009427 h 3032230"/>
                <a:gd name="connsiteX4" fmla="*/ 2287716 w 5014291"/>
                <a:gd name="connsiteY4" fmla="*/ 2627042 h 3032230"/>
                <a:gd name="connsiteX5" fmla="*/ 1288950 w 5014291"/>
                <a:gd name="connsiteY5" fmla="*/ 1607409 h 3032230"/>
                <a:gd name="connsiteX6" fmla="*/ 255343 w 5014291"/>
                <a:gd name="connsiteY6" fmla="*/ 532235 h 3032230"/>
                <a:gd name="connsiteX7" fmla="*/ 3637 w 5014291"/>
                <a:gd name="connsiteY7" fmla="*/ 450 h 3032230"/>
                <a:gd name="connsiteX8" fmla="*/ 1074058 w 5014291"/>
                <a:gd name="connsiteY8" fmla="*/ 432482 h 3032230"/>
                <a:gd name="connsiteX9" fmla="*/ 4421257 w 5014291"/>
                <a:gd name="connsiteY9" fmla="*/ 576276 h 3032230"/>
                <a:gd name="connsiteX10" fmla="*/ 5008632 w 5014291"/>
                <a:gd name="connsiteY10" fmla="*/ 608464 h 3032230"/>
                <a:gd name="connsiteX0" fmla="*/ 5008632 w 5019056"/>
                <a:gd name="connsiteY0" fmla="*/ 608464 h 3032230"/>
                <a:gd name="connsiteX1" fmla="*/ 5014291 w 5019056"/>
                <a:gd name="connsiteY1" fmla="*/ 1230504 h 3032230"/>
                <a:gd name="connsiteX2" fmla="*/ 5019056 w 5019056"/>
                <a:gd name="connsiteY2" fmla="*/ 2838137 h 3032230"/>
                <a:gd name="connsiteX3" fmla="*/ 3185491 w 5019056"/>
                <a:gd name="connsiteY3" fmla="*/ 3009427 h 3032230"/>
                <a:gd name="connsiteX4" fmla="*/ 2287716 w 5019056"/>
                <a:gd name="connsiteY4" fmla="*/ 2627042 h 3032230"/>
                <a:gd name="connsiteX5" fmla="*/ 1288950 w 5019056"/>
                <a:gd name="connsiteY5" fmla="*/ 1607409 h 3032230"/>
                <a:gd name="connsiteX6" fmla="*/ 255343 w 5019056"/>
                <a:gd name="connsiteY6" fmla="*/ 532235 h 3032230"/>
                <a:gd name="connsiteX7" fmla="*/ 3637 w 5019056"/>
                <a:gd name="connsiteY7" fmla="*/ 450 h 3032230"/>
                <a:gd name="connsiteX8" fmla="*/ 1074058 w 5019056"/>
                <a:gd name="connsiteY8" fmla="*/ 432482 h 3032230"/>
                <a:gd name="connsiteX9" fmla="*/ 4421257 w 5019056"/>
                <a:gd name="connsiteY9" fmla="*/ 576276 h 3032230"/>
                <a:gd name="connsiteX10" fmla="*/ 5008632 w 5019056"/>
                <a:gd name="connsiteY10" fmla="*/ 608464 h 3032230"/>
                <a:gd name="connsiteX0" fmla="*/ 5008632 w 5019056"/>
                <a:gd name="connsiteY0" fmla="*/ 608587 h 3032353"/>
                <a:gd name="connsiteX1" fmla="*/ 5014291 w 5019056"/>
                <a:gd name="connsiteY1" fmla="*/ 1230627 h 3032353"/>
                <a:gd name="connsiteX2" fmla="*/ 5019056 w 5019056"/>
                <a:gd name="connsiteY2" fmla="*/ 2838260 h 3032353"/>
                <a:gd name="connsiteX3" fmla="*/ 3185491 w 5019056"/>
                <a:gd name="connsiteY3" fmla="*/ 3009550 h 3032353"/>
                <a:gd name="connsiteX4" fmla="*/ 2287716 w 5019056"/>
                <a:gd name="connsiteY4" fmla="*/ 2627165 h 3032353"/>
                <a:gd name="connsiteX5" fmla="*/ 1288950 w 5019056"/>
                <a:gd name="connsiteY5" fmla="*/ 1607532 h 3032353"/>
                <a:gd name="connsiteX6" fmla="*/ 255343 w 5019056"/>
                <a:gd name="connsiteY6" fmla="*/ 532358 h 3032353"/>
                <a:gd name="connsiteX7" fmla="*/ 3637 w 5019056"/>
                <a:gd name="connsiteY7" fmla="*/ 573 h 3032353"/>
                <a:gd name="connsiteX8" fmla="*/ 1074058 w 5019056"/>
                <a:gd name="connsiteY8" fmla="*/ 432605 h 3032353"/>
                <a:gd name="connsiteX9" fmla="*/ 4412293 w 5019056"/>
                <a:gd name="connsiteY9" fmla="*/ 594329 h 3032353"/>
                <a:gd name="connsiteX10" fmla="*/ 5008632 w 5019056"/>
                <a:gd name="connsiteY10" fmla="*/ 608587 h 3032353"/>
                <a:gd name="connsiteX0" fmla="*/ 5008632 w 5019056"/>
                <a:gd name="connsiteY0" fmla="*/ 608466 h 3032232"/>
                <a:gd name="connsiteX1" fmla="*/ 5014291 w 5019056"/>
                <a:gd name="connsiteY1" fmla="*/ 1230506 h 3032232"/>
                <a:gd name="connsiteX2" fmla="*/ 5019056 w 5019056"/>
                <a:gd name="connsiteY2" fmla="*/ 2838139 h 3032232"/>
                <a:gd name="connsiteX3" fmla="*/ 3185491 w 5019056"/>
                <a:gd name="connsiteY3" fmla="*/ 3009429 h 3032232"/>
                <a:gd name="connsiteX4" fmla="*/ 2287716 w 5019056"/>
                <a:gd name="connsiteY4" fmla="*/ 2627044 h 3032232"/>
                <a:gd name="connsiteX5" fmla="*/ 1288950 w 5019056"/>
                <a:gd name="connsiteY5" fmla="*/ 1607411 h 3032232"/>
                <a:gd name="connsiteX6" fmla="*/ 255343 w 5019056"/>
                <a:gd name="connsiteY6" fmla="*/ 532237 h 3032232"/>
                <a:gd name="connsiteX7" fmla="*/ 3637 w 5019056"/>
                <a:gd name="connsiteY7" fmla="*/ 452 h 3032232"/>
                <a:gd name="connsiteX8" fmla="*/ 1074058 w 5019056"/>
                <a:gd name="connsiteY8" fmla="*/ 432484 h 3032232"/>
                <a:gd name="connsiteX9" fmla="*/ 4412293 w 5019056"/>
                <a:gd name="connsiteY9" fmla="*/ 594208 h 3032232"/>
                <a:gd name="connsiteX10" fmla="*/ 5008632 w 5019056"/>
                <a:gd name="connsiteY10" fmla="*/ 608466 h 3032232"/>
                <a:gd name="connsiteX0" fmla="*/ 5008632 w 5019056"/>
                <a:gd name="connsiteY0" fmla="*/ 608466 h 3056370"/>
                <a:gd name="connsiteX1" fmla="*/ 5014291 w 5019056"/>
                <a:gd name="connsiteY1" fmla="*/ 1230506 h 3056370"/>
                <a:gd name="connsiteX2" fmla="*/ 5019056 w 5019056"/>
                <a:gd name="connsiteY2" fmla="*/ 2838139 h 3056370"/>
                <a:gd name="connsiteX3" fmla="*/ 3185491 w 5019056"/>
                <a:gd name="connsiteY3" fmla="*/ 3036323 h 3056370"/>
                <a:gd name="connsiteX4" fmla="*/ 2287716 w 5019056"/>
                <a:gd name="connsiteY4" fmla="*/ 2627044 h 3056370"/>
                <a:gd name="connsiteX5" fmla="*/ 1288950 w 5019056"/>
                <a:gd name="connsiteY5" fmla="*/ 1607411 h 3056370"/>
                <a:gd name="connsiteX6" fmla="*/ 255343 w 5019056"/>
                <a:gd name="connsiteY6" fmla="*/ 532237 h 3056370"/>
                <a:gd name="connsiteX7" fmla="*/ 3637 w 5019056"/>
                <a:gd name="connsiteY7" fmla="*/ 452 h 3056370"/>
                <a:gd name="connsiteX8" fmla="*/ 1074058 w 5019056"/>
                <a:gd name="connsiteY8" fmla="*/ 432484 h 3056370"/>
                <a:gd name="connsiteX9" fmla="*/ 4412293 w 5019056"/>
                <a:gd name="connsiteY9" fmla="*/ 594208 h 3056370"/>
                <a:gd name="connsiteX10" fmla="*/ 5008632 w 5019056"/>
                <a:gd name="connsiteY10" fmla="*/ 608466 h 3056370"/>
                <a:gd name="connsiteX0" fmla="*/ 5008632 w 5019056"/>
                <a:gd name="connsiteY0" fmla="*/ 608466 h 3056370"/>
                <a:gd name="connsiteX1" fmla="*/ 5014291 w 5019056"/>
                <a:gd name="connsiteY1" fmla="*/ 1230506 h 3056370"/>
                <a:gd name="connsiteX2" fmla="*/ 5019056 w 5019056"/>
                <a:gd name="connsiteY2" fmla="*/ 2838139 h 3056370"/>
                <a:gd name="connsiteX3" fmla="*/ 3185491 w 5019056"/>
                <a:gd name="connsiteY3" fmla="*/ 3036323 h 3056370"/>
                <a:gd name="connsiteX4" fmla="*/ 2287716 w 5019056"/>
                <a:gd name="connsiteY4" fmla="*/ 2627044 h 3056370"/>
                <a:gd name="connsiteX5" fmla="*/ 1288950 w 5019056"/>
                <a:gd name="connsiteY5" fmla="*/ 1607411 h 3056370"/>
                <a:gd name="connsiteX6" fmla="*/ 255343 w 5019056"/>
                <a:gd name="connsiteY6" fmla="*/ 532237 h 3056370"/>
                <a:gd name="connsiteX7" fmla="*/ 3637 w 5019056"/>
                <a:gd name="connsiteY7" fmla="*/ 452 h 3056370"/>
                <a:gd name="connsiteX8" fmla="*/ 1074058 w 5019056"/>
                <a:gd name="connsiteY8" fmla="*/ 432484 h 3056370"/>
                <a:gd name="connsiteX9" fmla="*/ 4412293 w 5019056"/>
                <a:gd name="connsiteY9" fmla="*/ 594208 h 3056370"/>
                <a:gd name="connsiteX10" fmla="*/ 5008632 w 5019056"/>
                <a:gd name="connsiteY10" fmla="*/ 608466 h 3056370"/>
                <a:gd name="connsiteX0" fmla="*/ 5008632 w 5019056"/>
                <a:gd name="connsiteY0" fmla="*/ 608466 h 3056370"/>
                <a:gd name="connsiteX1" fmla="*/ 5014291 w 5019056"/>
                <a:gd name="connsiteY1" fmla="*/ 1230506 h 3056370"/>
                <a:gd name="connsiteX2" fmla="*/ 5019056 w 5019056"/>
                <a:gd name="connsiteY2" fmla="*/ 2838139 h 3056370"/>
                <a:gd name="connsiteX3" fmla="*/ 3185491 w 5019056"/>
                <a:gd name="connsiteY3" fmla="*/ 3036323 h 3056370"/>
                <a:gd name="connsiteX4" fmla="*/ 2278751 w 5019056"/>
                <a:gd name="connsiteY4" fmla="*/ 2627044 h 3056370"/>
                <a:gd name="connsiteX5" fmla="*/ 1288950 w 5019056"/>
                <a:gd name="connsiteY5" fmla="*/ 1607411 h 3056370"/>
                <a:gd name="connsiteX6" fmla="*/ 255343 w 5019056"/>
                <a:gd name="connsiteY6" fmla="*/ 532237 h 3056370"/>
                <a:gd name="connsiteX7" fmla="*/ 3637 w 5019056"/>
                <a:gd name="connsiteY7" fmla="*/ 452 h 3056370"/>
                <a:gd name="connsiteX8" fmla="*/ 1074058 w 5019056"/>
                <a:gd name="connsiteY8" fmla="*/ 432484 h 3056370"/>
                <a:gd name="connsiteX9" fmla="*/ 4412293 w 5019056"/>
                <a:gd name="connsiteY9" fmla="*/ 594208 h 3056370"/>
                <a:gd name="connsiteX10" fmla="*/ 5008632 w 5019056"/>
                <a:gd name="connsiteY10" fmla="*/ 608466 h 3056370"/>
                <a:gd name="connsiteX0" fmla="*/ 5008632 w 5019056"/>
                <a:gd name="connsiteY0" fmla="*/ 608466 h 3059316"/>
                <a:gd name="connsiteX1" fmla="*/ 5014291 w 5019056"/>
                <a:gd name="connsiteY1" fmla="*/ 1230506 h 3059316"/>
                <a:gd name="connsiteX2" fmla="*/ 5019056 w 5019056"/>
                <a:gd name="connsiteY2" fmla="*/ 2838139 h 3059316"/>
                <a:gd name="connsiteX3" fmla="*/ 3185491 w 5019056"/>
                <a:gd name="connsiteY3" fmla="*/ 3036323 h 3059316"/>
                <a:gd name="connsiteX4" fmla="*/ 2278751 w 5019056"/>
                <a:gd name="connsiteY4" fmla="*/ 2627044 h 3059316"/>
                <a:gd name="connsiteX5" fmla="*/ 1288950 w 5019056"/>
                <a:gd name="connsiteY5" fmla="*/ 1607411 h 3059316"/>
                <a:gd name="connsiteX6" fmla="*/ 255343 w 5019056"/>
                <a:gd name="connsiteY6" fmla="*/ 532237 h 3059316"/>
                <a:gd name="connsiteX7" fmla="*/ 3637 w 5019056"/>
                <a:gd name="connsiteY7" fmla="*/ 452 h 3059316"/>
                <a:gd name="connsiteX8" fmla="*/ 1074058 w 5019056"/>
                <a:gd name="connsiteY8" fmla="*/ 432484 h 3059316"/>
                <a:gd name="connsiteX9" fmla="*/ 4412293 w 5019056"/>
                <a:gd name="connsiteY9" fmla="*/ 594208 h 3059316"/>
                <a:gd name="connsiteX10" fmla="*/ 5008632 w 5019056"/>
                <a:gd name="connsiteY10" fmla="*/ 608466 h 3059316"/>
                <a:gd name="connsiteX0" fmla="*/ 5008632 w 5019056"/>
                <a:gd name="connsiteY0" fmla="*/ 608562 h 3059412"/>
                <a:gd name="connsiteX1" fmla="*/ 5014291 w 5019056"/>
                <a:gd name="connsiteY1" fmla="*/ 1230602 h 3059412"/>
                <a:gd name="connsiteX2" fmla="*/ 5019056 w 5019056"/>
                <a:gd name="connsiteY2" fmla="*/ 2838235 h 3059412"/>
                <a:gd name="connsiteX3" fmla="*/ 3185491 w 5019056"/>
                <a:gd name="connsiteY3" fmla="*/ 3036419 h 3059412"/>
                <a:gd name="connsiteX4" fmla="*/ 2278751 w 5019056"/>
                <a:gd name="connsiteY4" fmla="*/ 2627140 h 3059412"/>
                <a:gd name="connsiteX5" fmla="*/ 1288950 w 5019056"/>
                <a:gd name="connsiteY5" fmla="*/ 1607507 h 3059412"/>
                <a:gd name="connsiteX6" fmla="*/ 255343 w 5019056"/>
                <a:gd name="connsiteY6" fmla="*/ 532333 h 3059412"/>
                <a:gd name="connsiteX7" fmla="*/ 3637 w 5019056"/>
                <a:gd name="connsiteY7" fmla="*/ 548 h 3059412"/>
                <a:gd name="connsiteX8" fmla="*/ 1074058 w 5019056"/>
                <a:gd name="connsiteY8" fmla="*/ 432580 h 3059412"/>
                <a:gd name="connsiteX9" fmla="*/ 2697909 w 5019056"/>
                <a:gd name="connsiteY9" fmla="*/ 493436 h 3059412"/>
                <a:gd name="connsiteX10" fmla="*/ 4412293 w 5019056"/>
                <a:gd name="connsiteY10" fmla="*/ 594304 h 3059412"/>
                <a:gd name="connsiteX11" fmla="*/ 5008632 w 5019056"/>
                <a:gd name="connsiteY11" fmla="*/ 608562 h 3059412"/>
                <a:gd name="connsiteX0" fmla="*/ 5008632 w 5019056"/>
                <a:gd name="connsiteY0" fmla="*/ 608562 h 3059412"/>
                <a:gd name="connsiteX1" fmla="*/ 5014291 w 5019056"/>
                <a:gd name="connsiteY1" fmla="*/ 1230602 h 3059412"/>
                <a:gd name="connsiteX2" fmla="*/ 5019056 w 5019056"/>
                <a:gd name="connsiteY2" fmla="*/ 2838235 h 3059412"/>
                <a:gd name="connsiteX3" fmla="*/ 3185491 w 5019056"/>
                <a:gd name="connsiteY3" fmla="*/ 3036419 h 3059412"/>
                <a:gd name="connsiteX4" fmla="*/ 2278751 w 5019056"/>
                <a:gd name="connsiteY4" fmla="*/ 2627140 h 3059412"/>
                <a:gd name="connsiteX5" fmla="*/ 1288950 w 5019056"/>
                <a:gd name="connsiteY5" fmla="*/ 1607507 h 3059412"/>
                <a:gd name="connsiteX6" fmla="*/ 255343 w 5019056"/>
                <a:gd name="connsiteY6" fmla="*/ 532333 h 3059412"/>
                <a:gd name="connsiteX7" fmla="*/ 3637 w 5019056"/>
                <a:gd name="connsiteY7" fmla="*/ 548 h 3059412"/>
                <a:gd name="connsiteX8" fmla="*/ 1074058 w 5019056"/>
                <a:gd name="connsiteY8" fmla="*/ 432580 h 3059412"/>
                <a:gd name="connsiteX9" fmla="*/ 2697909 w 5019056"/>
                <a:gd name="connsiteY9" fmla="*/ 493436 h 3059412"/>
                <a:gd name="connsiteX10" fmla="*/ 4412293 w 5019056"/>
                <a:gd name="connsiteY10" fmla="*/ 594304 h 3059412"/>
                <a:gd name="connsiteX11" fmla="*/ 5008632 w 5019056"/>
                <a:gd name="connsiteY11" fmla="*/ 608562 h 3059412"/>
                <a:gd name="connsiteX0" fmla="*/ 5020914 w 5031338"/>
                <a:gd name="connsiteY0" fmla="*/ 613309 h 3064159"/>
                <a:gd name="connsiteX1" fmla="*/ 5026573 w 5031338"/>
                <a:gd name="connsiteY1" fmla="*/ 1235349 h 3064159"/>
                <a:gd name="connsiteX2" fmla="*/ 5031338 w 5031338"/>
                <a:gd name="connsiteY2" fmla="*/ 2842982 h 3064159"/>
                <a:gd name="connsiteX3" fmla="*/ 3197773 w 5031338"/>
                <a:gd name="connsiteY3" fmla="*/ 3041166 h 3064159"/>
                <a:gd name="connsiteX4" fmla="*/ 2291033 w 5031338"/>
                <a:gd name="connsiteY4" fmla="*/ 2631887 h 3064159"/>
                <a:gd name="connsiteX5" fmla="*/ 1301232 w 5031338"/>
                <a:gd name="connsiteY5" fmla="*/ 1612254 h 3064159"/>
                <a:gd name="connsiteX6" fmla="*/ 267625 w 5031338"/>
                <a:gd name="connsiteY6" fmla="*/ 537080 h 3064159"/>
                <a:gd name="connsiteX7" fmla="*/ 15919 w 5031338"/>
                <a:gd name="connsiteY7" fmla="*/ 5295 h 3064159"/>
                <a:gd name="connsiteX8" fmla="*/ 603485 w 5031338"/>
                <a:gd name="connsiteY8" fmla="*/ 274066 h 3064159"/>
                <a:gd name="connsiteX9" fmla="*/ 1086340 w 5031338"/>
                <a:gd name="connsiteY9" fmla="*/ 437327 h 3064159"/>
                <a:gd name="connsiteX10" fmla="*/ 2710191 w 5031338"/>
                <a:gd name="connsiteY10" fmla="*/ 498183 h 3064159"/>
                <a:gd name="connsiteX11" fmla="*/ 4424575 w 5031338"/>
                <a:gd name="connsiteY11" fmla="*/ 599051 h 3064159"/>
                <a:gd name="connsiteX12" fmla="*/ 5020914 w 5031338"/>
                <a:gd name="connsiteY12" fmla="*/ 613309 h 3064159"/>
                <a:gd name="connsiteX0" fmla="*/ 5013421 w 5023845"/>
                <a:gd name="connsiteY0" fmla="*/ 609880 h 3060730"/>
                <a:gd name="connsiteX1" fmla="*/ 5019080 w 5023845"/>
                <a:gd name="connsiteY1" fmla="*/ 1231920 h 3060730"/>
                <a:gd name="connsiteX2" fmla="*/ 5023845 w 5023845"/>
                <a:gd name="connsiteY2" fmla="*/ 2839553 h 3060730"/>
                <a:gd name="connsiteX3" fmla="*/ 3190280 w 5023845"/>
                <a:gd name="connsiteY3" fmla="*/ 3037737 h 3060730"/>
                <a:gd name="connsiteX4" fmla="*/ 2283540 w 5023845"/>
                <a:gd name="connsiteY4" fmla="*/ 2628458 h 3060730"/>
                <a:gd name="connsiteX5" fmla="*/ 1293739 w 5023845"/>
                <a:gd name="connsiteY5" fmla="*/ 1608825 h 3060730"/>
                <a:gd name="connsiteX6" fmla="*/ 260132 w 5023845"/>
                <a:gd name="connsiteY6" fmla="*/ 533651 h 3060730"/>
                <a:gd name="connsiteX7" fmla="*/ 8426 w 5023845"/>
                <a:gd name="connsiteY7" fmla="*/ 1866 h 3060730"/>
                <a:gd name="connsiteX8" fmla="*/ 470487 w 5023845"/>
                <a:gd name="connsiteY8" fmla="*/ 360284 h 3060730"/>
                <a:gd name="connsiteX9" fmla="*/ 1078847 w 5023845"/>
                <a:gd name="connsiteY9" fmla="*/ 433898 h 3060730"/>
                <a:gd name="connsiteX10" fmla="*/ 2702698 w 5023845"/>
                <a:gd name="connsiteY10" fmla="*/ 494754 h 3060730"/>
                <a:gd name="connsiteX11" fmla="*/ 4417082 w 5023845"/>
                <a:gd name="connsiteY11" fmla="*/ 595622 h 3060730"/>
                <a:gd name="connsiteX12" fmla="*/ 5013421 w 5023845"/>
                <a:gd name="connsiteY12" fmla="*/ 609880 h 3060730"/>
                <a:gd name="connsiteX0" fmla="*/ 5013421 w 5023845"/>
                <a:gd name="connsiteY0" fmla="*/ 609556 h 3060406"/>
                <a:gd name="connsiteX1" fmla="*/ 5019080 w 5023845"/>
                <a:gd name="connsiteY1" fmla="*/ 1231596 h 3060406"/>
                <a:gd name="connsiteX2" fmla="*/ 5023845 w 5023845"/>
                <a:gd name="connsiteY2" fmla="*/ 2839229 h 3060406"/>
                <a:gd name="connsiteX3" fmla="*/ 3190280 w 5023845"/>
                <a:gd name="connsiteY3" fmla="*/ 3037413 h 3060406"/>
                <a:gd name="connsiteX4" fmla="*/ 2283540 w 5023845"/>
                <a:gd name="connsiteY4" fmla="*/ 2628134 h 3060406"/>
                <a:gd name="connsiteX5" fmla="*/ 1293739 w 5023845"/>
                <a:gd name="connsiteY5" fmla="*/ 1608501 h 3060406"/>
                <a:gd name="connsiteX6" fmla="*/ 260132 w 5023845"/>
                <a:gd name="connsiteY6" fmla="*/ 533327 h 3060406"/>
                <a:gd name="connsiteX7" fmla="*/ 8426 w 5023845"/>
                <a:gd name="connsiteY7" fmla="*/ 1542 h 3060406"/>
                <a:gd name="connsiteX8" fmla="*/ 470487 w 5023845"/>
                <a:gd name="connsiteY8" fmla="*/ 359960 h 3060406"/>
                <a:gd name="connsiteX9" fmla="*/ 1078847 w 5023845"/>
                <a:gd name="connsiteY9" fmla="*/ 433574 h 3060406"/>
                <a:gd name="connsiteX10" fmla="*/ 2702698 w 5023845"/>
                <a:gd name="connsiteY10" fmla="*/ 494430 h 3060406"/>
                <a:gd name="connsiteX11" fmla="*/ 4417082 w 5023845"/>
                <a:gd name="connsiteY11" fmla="*/ 595298 h 3060406"/>
                <a:gd name="connsiteX12" fmla="*/ 5013421 w 5023845"/>
                <a:gd name="connsiteY12" fmla="*/ 609556 h 3060406"/>
                <a:gd name="connsiteX0" fmla="*/ 5013421 w 5023845"/>
                <a:gd name="connsiteY0" fmla="*/ 609556 h 3060406"/>
                <a:gd name="connsiteX1" fmla="*/ 5019080 w 5023845"/>
                <a:gd name="connsiteY1" fmla="*/ 1231596 h 3060406"/>
                <a:gd name="connsiteX2" fmla="*/ 5023845 w 5023845"/>
                <a:gd name="connsiteY2" fmla="*/ 2839229 h 3060406"/>
                <a:gd name="connsiteX3" fmla="*/ 3190280 w 5023845"/>
                <a:gd name="connsiteY3" fmla="*/ 3037413 h 3060406"/>
                <a:gd name="connsiteX4" fmla="*/ 2283540 w 5023845"/>
                <a:gd name="connsiteY4" fmla="*/ 2628134 h 3060406"/>
                <a:gd name="connsiteX5" fmla="*/ 1293739 w 5023845"/>
                <a:gd name="connsiteY5" fmla="*/ 1608501 h 3060406"/>
                <a:gd name="connsiteX6" fmla="*/ 260132 w 5023845"/>
                <a:gd name="connsiteY6" fmla="*/ 533327 h 3060406"/>
                <a:gd name="connsiteX7" fmla="*/ 8426 w 5023845"/>
                <a:gd name="connsiteY7" fmla="*/ 1542 h 3060406"/>
                <a:gd name="connsiteX8" fmla="*/ 470487 w 5023845"/>
                <a:gd name="connsiteY8" fmla="*/ 359960 h 3060406"/>
                <a:gd name="connsiteX9" fmla="*/ 1078847 w 5023845"/>
                <a:gd name="connsiteY9" fmla="*/ 433574 h 3060406"/>
                <a:gd name="connsiteX10" fmla="*/ 2702698 w 5023845"/>
                <a:gd name="connsiteY10" fmla="*/ 494430 h 3060406"/>
                <a:gd name="connsiteX11" fmla="*/ 4417082 w 5023845"/>
                <a:gd name="connsiteY11" fmla="*/ 595298 h 3060406"/>
                <a:gd name="connsiteX12" fmla="*/ 5013421 w 5023845"/>
                <a:gd name="connsiteY12" fmla="*/ 609556 h 3060406"/>
                <a:gd name="connsiteX0" fmla="*/ 5004997 w 5015421"/>
                <a:gd name="connsiteY0" fmla="*/ 608254 h 3059104"/>
                <a:gd name="connsiteX1" fmla="*/ 5010656 w 5015421"/>
                <a:gd name="connsiteY1" fmla="*/ 1230294 h 3059104"/>
                <a:gd name="connsiteX2" fmla="*/ 5015421 w 5015421"/>
                <a:gd name="connsiteY2" fmla="*/ 2837927 h 3059104"/>
                <a:gd name="connsiteX3" fmla="*/ 3181856 w 5015421"/>
                <a:gd name="connsiteY3" fmla="*/ 3036111 h 3059104"/>
                <a:gd name="connsiteX4" fmla="*/ 2275116 w 5015421"/>
                <a:gd name="connsiteY4" fmla="*/ 2626832 h 3059104"/>
                <a:gd name="connsiteX5" fmla="*/ 1285315 w 5015421"/>
                <a:gd name="connsiteY5" fmla="*/ 1607199 h 3059104"/>
                <a:gd name="connsiteX6" fmla="*/ 251708 w 5015421"/>
                <a:gd name="connsiteY6" fmla="*/ 532025 h 3059104"/>
                <a:gd name="connsiteX7" fmla="*/ 2 w 5015421"/>
                <a:gd name="connsiteY7" fmla="*/ 240 h 3059104"/>
                <a:gd name="connsiteX8" fmla="*/ 462063 w 5015421"/>
                <a:gd name="connsiteY8" fmla="*/ 358658 h 3059104"/>
                <a:gd name="connsiteX9" fmla="*/ 1070423 w 5015421"/>
                <a:gd name="connsiteY9" fmla="*/ 432272 h 3059104"/>
                <a:gd name="connsiteX10" fmla="*/ 2694274 w 5015421"/>
                <a:gd name="connsiteY10" fmla="*/ 493128 h 3059104"/>
                <a:gd name="connsiteX11" fmla="*/ 4408658 w 5015421"/>
                <a:gd name="connsiteY11" fmla="*/ 593996 h 3059104"/>
                <a:gd name="connsiteX12" fmla="*/ 5004997 w 5015421"/>
                <a:gd name="connsiteY12" fmla="*/ 608254 h 3059104"/>
                <a:gd name="connsiteX0" fmla="*/ 5004997 w 5015421"/>
                <a:gd name="connsiteY0" fmla="*/ 608254 h 3059104"/>
                <a:gd name="connsiteX1" fmla="*/ 5010656 w 5015421"/>
                <a:gd name="connsiteY1" fmla="*/ 1230294 h 3059104"/>
                <a:gd name="connsiteX2" fmla="*/ 5015421 w 5015421"/>
                <a:gd name="connsiteY2" fmla="*/ 2837927 h 3059104"/>
                <a:gd name="connsiteX3" fmla="*/ 3181856 w 5015421"/>
                <a:gd name="connsiteY3" fmla="*/ 3036111 h 3059104"/>
                <a:gd name="connsiteX4" fmla="*/ 2275116 w 5015421"/>
                <a:gd name="connsiteY4" fmla="*/ 2626832 h 3059104"/>
                <a:gd name="connsiteX5" fmla="*/ 1285315 w 5015421"/>
                <a:gd name="connsiteY5" fmla="*/ 1607199 h 3059104"/>
                <a:gd name="connsiteX6" fmla="*/ 251708 w 5015421"/>
                <a:gd name="connsiteY6" fmla="*/ 532025 h 3059104"/>
                <a:gd name="connsiteX7" fmla="*/ 2 w 5015421"/>
                <a:gd name="connsiteY7" fmla="*/ 240 h 3059104"/>
                <a:gd name="connsiteX8" fmla="*/ 462063 w 5015421"/>
                <a:gd name="connsiteY8" fmla="*/ 358658 h 3059104"/>
                <a:gd name="connsiteX9" fmla="*/ 1070423 w 5015421"/>
                <a:gd name="connsiteY9" fmla="*/ 432272 h 3059104"/>
                <a:gd name="connsiteX10" fmla="*/ 2694274 w 5015421"/>
                <a:gd name="connsiteY10" fmla="*/ 493128 h 3059104"/>
                <a:gd name="connsiteX11" fmla="*/ 4408658 w 5015421"/>
                <a:gd name="connsiteY11" fmla="*/ 593996 h 3059104"/>
                <a:gd name="connsiteX12" fmla="*/ 5004997 w 5015421"/>
                <a:gd name="connsiteY12" fmla="*/ 608254 h 3059104"/>
                <a:gd name="connsiteX0" fmla="*/ 5013420 w 5023844"/>
                <a:gd name="connsiteY0" fmla="*/ 609555 h 3060405"/>
                <a:gd name="connsiteX1" fmla="*/ 5019079 w 5023844"/>
                <a:gd name="connsiteY1" fmla="*/ 1231595 h 3060405"/>
                <a:gd name="connsiteX2" fmla="*/ 5023844 w 5023844"/>
                <a:gd name="connsiteY2" fmla="*/ 2839228 h 3060405"/>
                <a:gd name="connsiteX3" fmla="*/ 3190279 w 5023844"/>
                <a:gd name="connsiteY3" fmla="*/ 3037412 h 3060405"/>
                <a:gd name="connsiteX4" fmla="*/ 2283539 w 5023844"/>
                <a:gd name="connsiteY4" fmla="*/ 2628133 h 3060405"/>
                <a:gd name="connsiteX5" fmla="*/ 1293738 w 5023844"/>
                <a:gd name="connsiteY5" fmla="*/ 1608500 h 3060405"/>
                <a:gd name="connsiteX6" fmla="*/ 260131 w 5023844"/>
                <a:gd name="connsiteY6" fmla="*/ 533326 h 3060405"/>
                <a:gd name="connsiteX7" fmla="*/ 8425 w 5023844"/>
                <a:gd name="connsiteY7" fmla="*/ 1541 h 3060405"/>
                <a:gd name="connsiteX8" fmla="*/ 470486 w 5023844"/>
                <a:gd name="connsiteY8" fmla="*/ 359959 h 3060405"/>
                <a:gd name="connsiteX9" fmla="*/ 1078846 w 5023844"/>
                <a:gd name="connsiteY9" fmla="*/ 433573 h 3060405"/>
                <a:gd name="connsiteX10" fmla="*/ 2702697 w 5023844"/>
                <a:gd name="connsiteY10" fmla="*/ 494429 h 3060405"/>
                <a:gd name="connsiteX11" fmla="*/ 4417081 w 5023844"/>
                <a:gd name="connsiteY11" fmla="*/ 595297 h 3060405"/>
                <a:gd name="connsiteX12" fmla="*/ 5013420 w 5023844"/>
                <a:gd name="connsiteY12" fmla="*/ 609555 h 3060405"/>
                <a:gd name="connsiteX0" fmla="*/ 5012922 w 5023346"/>
                <a:gd name="connsiteY0" fmla="*/ 609379 h 3060229"/>
                <a:gd name="connsiteX1" fmla="*/ 5018581 w 5023346"/>
                <a:gd name="connsiteY1" fmla="*/ 1231419 h 3060229"/>
                <a:gd name="connsiteX2" fmla="*/ 5023346 w 5023346"/>
                <a:gd name="connsiteY2" fmla="*/ 2839052 h 3060229"/>
                <a:gd name="connsiteX3" fmla="*/ 3189781 w 5023346"/>
                <a:gd name="connsiteY3" fmla="*/ 3037236 h 3060229"/>
                <a:gd name="connsiteX4" fmla="*/ 2283041 w 5023346"/>
                <a:gd name="connsiteY4" fmla="*/ 2627957 h 3060229"/>
                <a:gd name="connsiteX5" fmla="*/ 1293240 w 5023346"/>
                <a:gd name="connsiteY5" fmla="*/ 1608324 h 3060229"/>
                <a:gd name="connsiteX6" fmla="*/ 259633 w 5023346"/>
                <a:gd name="connsiteY6" fmla="*/ 533150 h 3060229"/>
                <a:gd name="connsiteX7" fmla="*/ 7927 w 5023346"/>
                <a:gd name="connsiteY7" fmla="*/ 1365 h 3060229"/>
                <a:gd name="connsiteX8" fmla="*/ 461067 w 5023346"/>
                <a:gd name="connsiteY8" fmla="*/ 368704 h 3060229"/>
                <a:gd name="connsiteX9" fmla="*/ 1078348 w 5023346"/>
                <a:gd name="connsiteY9" fmla="*/ 433397 h 3060229"/>
                <a:gd name="connsiteX10" fmla="*/ 2702199 w 5023346"/>
                <a:gd name="connsiteY10" fmla="*/ 494253 h 3060229"/>
                <a:gd name="connsiteX11" fmla="*/ 4416583 w 5023346"/>
                <a:gd name="connsiteY11" fmla="*/ 595121 h 3060229"/>
                <a:gd name="connsiteX12" fmla="*/ 5012922 w 5023346"/>
                <a:gd name="connsiteY12" fmla="*/ 609379 h 3060229"/>
                <a:gd name="connsiteX0" fmla="*/ 5012922 w 5023346"/>
                <a:gd name="connsiteY0" fmla="*/ 610835 h 3061685"/>
                <a:gd name="connsiteX1" fmla="*/ 5018581 w 5023346"/>
                <a:gd name="connsiteY1" fmla="*/ 1232875 h 3061685"/>
                <a:gd name="connsiteX2" fmla="*/ 5023346 w 5023346"/>
                <a:gd name="connsiteY2" fmla="*/ 2840508 h 3061685"/>
                <a:gd name="connsiteX3" fmla="*/ 3189781 w 5023346"/>
                <a:gd name="connsiteY3" fmla="*/ 3038692 h 3061685"/>
                <a:gd name="connsiteX4" fmla="*/ 2283041 w 5023346"/>
                <a:gd name="connsiteY4" fmla="*/ 2629413 h 3061685"/>
                <a:gd name="connsiteX5" fmla="*/ 1293240 w 5023346"/>
                <a:gd name="connsiteY5" fmla="*/ 1609780 h 3061685"/>
                <a:gd name="connsiteX6" fmla="*/ 259633 w 5023346"/>
                <a:gd name="connsiteY6" fmla="*/ 534606 h 3061685"/>
                <a:gd name="connsiteX7" fmla="*/ 7927 w 5023346"/>
                <a:gd name="connsiteY7" fmla="*/ 2821 h 3061685"/>
                <a:gd name="connsiteX8" fmla="*/ 461067 w 5023346"/>
                <a:gd name="connsiteY8" fmla="*/ 370160 h 3061685"/>
                <a:gd name="connsiteX9" fmla="*/ 1078348 w 5023346"/>
                <a:gd name="connsiteY9" fmla="*/ 434853 h 3061685"/>
                <a:gd name="connsiteX10" fmla="*/ 2702199 w 5023346"/>
                <a:gd name="connsiteY10" fmla="*/ 495709 h 3061685"/>
                <a:gd name="connsiteX11" fmla="*/ 4416583 w 5023346"/>
                <a:gd name="connsiteY11" fmla="*/ 596577 h 3061685"/>
                <a:gd name="connsiteX12" fmla="*/ 5012922 w 5023346"/>
                <a:gd name="connsiteY12" fmla="*/ 610835 h 3061685"/>
                <a:gd name="connsiteX0" fmla="*/ 5012922 w 5023346"/>
                <a:gd name="connsiteY0" fmla="*/ 610202 h 3061052"/>
                <a:gd name="connsiteX1" fmla="*/ 5018581 w 5023346"/>
                <a:gd name="connsiteY1" fmla="*/ 1232242 h 3061052"/>
                <a:gd name="connsiteX2" fmla="*/ 5023346 w 5023346"/>
                <a:gd name="connsiteY2" fmla="*/ 2839875 h 3061052"/>
                <a:gd name="connsiteX3" fmla="*/ 3189781 w 5023346"/>
                <a:gd name="connsiteY3" fmla="*/ 3038059 h 3061052"/>
                <a:gd name="connsiteX4" fmla="*/ 2283041 w 5023346"/>
                <a:gd name="connsiteY4" fmla="*/ 2628780 h 3061052"/>
                <a:gd name="connsiteX5" fmla="*/ 1293240 w 5023346"/>
                <a:gd name="connsiteY5" fmla="*/ 1609147 h 3061052"/>
                <a:gd name="connsiteX6" fmla="*/ 259633 w 5023346"/>
                <a:gd name="connsiteY6" fmla="*/ 533973 h 3061052"/>
                <a:gd name="connsiteX7" fmla="*/ 7927 w 5023346"/>
                <a:gd name="connsiteY7" fmla="*/ 2188 h 3061052"/>
                <a:gd name="connsiteX8" fmla="*/ 461067 w 5023346"/>
                <a:gd name="connsiteY8" fmla="*/ 369527 h 3061052"/>
                <a:gd name="connsiteX9" fmla="*/ 1078348 w 5023346"/>
                <a:gd name="connsiteY9" fmla="*/ 434220 h 3061052"/>
                <a:gd name="connsiteX10" fmla="*/ 2702199 w 5023346"/>
                <a:gd name="connsiteY10" fmla="*/ 495076 h 3061052"/>
                <a:gd name="connsiteX11" fmla="*/ 4416583 w 5023346"/>
                <a:gd name="connsiteY11" fmla="*/ 595944 h 3061052"/>
                <a:gd name="connsiteX12" fmla="*/ 5012922 w 5023346"/>
                <a:gd name="connsiteY12" fmla="*/ 610202 h 3061052"/>
                <a:gd name="connsiteX0" fmla="*/ 5012922 w 5023346"/>
                <a:gd name="connsiteY0" fmla="*/ 613408 h 3064258"/>
                <a:gd name="connsiteX1" fmla="*/ 5018581 w 5023346"/>
                <a:gd name="connsiteY1" fmla="*/ 1235448 h 3064258"/>
                <a:gd name="connsiteX2" fmla="*/ 5023346 w 5023346"/>
                <a:gd name="connsiteY2" fmla="*/ 2843081 h 3064258"/>
                <a:gd name="connsiteX3" fmla="*/ 3189781 w 5023346"/>
                <a:gd name="connsiteY3" fmla="*/ 3041265 h 3064258"/>
                <a:gd name="connsiteX4" fmla="*/ 2283041 w 5023346"/>
                <a:gd name="connsiteY4" fmla="*/ 2631986 h 3064258"/>
                <a:gd name="connsiteX5" fmla="*/ 1293240 w 5023346"/>
                <a:gd name="connsiteY5" fmla="*/ 1612353 h 3064258"/>
                <a:gd name="connsiteX6" fmla="*/ 259633 w 5023346"/>
                <a:gd name="connsiteY6" fmla="*/ 537179 h 3064258"/>
                <a:gd name="connsiteX7" fmla="*/ 7927 w 5023346"/>
                <a:gd name="connsiteY7" fmla="*/ 5394 h 3064258"/>
                <a:gd name="connsiteX8" fmla="*/ 461067 w 5023346"/>
                <a:gd name="connsiteY8" fmla="*/ 372733 h 3064258"/>
                <a:gd name="connsiteX9" fmla="*/ 1078348 w 5023346"/>
                <a:gd name="connsiteY9" fmla="*/ 437426 h 3064258"/>
                <a:gd name="connsiteX10" fmla="*/ 2702199 w 5023346"/>
                <a:gd name="connsiteY10" fmla="*/ 498282 h 3064258"/>
                <a:gd name="connsiteX11" fmla="*/ 4416583 w 5023346"/>
                <a:gd name="connsiteY11" fmla="*/ 599150 h 3064258"/>
                <a:gd name="connsiteX12" fmla="*/ 5012922 w 5023346"/>
                <a:gd name="connsiteY12" fmla="*/ 613408 h 3064258"/>
                <a:gd name="connsiteX0" fmla="*/ 5012922 w 5023346"/>
                <a:gd name="connsiteY0" fmla="*/ 608702 h 3059552"/>
                <a:gd name="connsiteX1" fmla="*/ 5018581 w 5023346"/>
                <a:gd name="connsiteY1" fmla="*/ 1230742 h 3059552"/>
                <a:gd name="connsiteX2" fmla="*/ 5023346 w 5023346"/>
                <a:gd name="connsiteY2" fmla="*/ 2838375 h 3059552"/>
                <a:gd name="connsiteX3" fmla="*/ 3189781 w 5023346"/>
                <a:gd name="connsiteY3" fmla="*/ 3036559 h 3059552"/>
                <a:gd name="connsiteX4" fmla="*/ 2283041 w 5023346"/>
                <a:gd name="connsiteY4" fmla="*/ 2627280 h 3059552"/>
                <a:gd name="connsiteX5" fmla="*/ 1293240 w 5023346"/>
                <a:gd name="connsiteY5" fmla="*/ 1607647 h 3059552"/>
                <a:gd name="connsiteX6" fmla="*/ 259633 w 5023346"/>
                <a:gd name="connsiteY6" fmla="*/ 532473 h 3059552"/>
                <a:gd name="connsiteX7" fmla="*/ 7927 w 5023346"/>
                <a:gd name="connsiteY7" fmla="*/ 688 h 3059552"/>
                <a:gd name="connsiteX8" fmla="*/ 461067 w 5023346"/>
                <a:gd name="connsiteY8" fmla="*/ 368027 h 3059552"/>
                <a:gd name="connsiteX9" fmla="*/ 1078348 w 5023346"/>
                <a:gd name="connsiteY9" fmla="*/ 432720 h 3059552"/>
                <a:gd name="connsiteX10" fmla="*/ 2702199 w 5023346"/>
                <a:gd name="connsiteY10" fmla="*/ 493576 h 3059552"/>
                <a:gd name="connsiteX11" fmla="*/ 4416583 w 5023346"/>
                <a:gd name="connsiteY11" fmla="*/ 594444 h 3059552"/>
                <a:gd name="connsiteX12" fmla="*/ 5012922 w 5023346"/>
                <a:gd name="connsiteY12" fmla="*/ 608702 h 3059552"/>
                <a:gd name="connsiteX0" fmla="*/ 5012922 w 5023346"/>
                <a:gd name="connsiteY0" fmla="*/ 614275 h 3065125"/>
                <a:gd name="connsiteX1" fmla="*/ 5018581 w 5023346"/>
                <a:gd name="connsiteY1" fmla="*/ 1236315 h 3065125"/>
                <a:gd name="connsiteX2" fmla="*/ 5023346 w 5023346"/>
                <a:gd name="connsiteY2" fmla="*/ 2843948 h 3065125"/>
                <a:gd name="connsiteX3" fmla="*/ 3189781 w 5023346"/>
                <a:gd name="connsiteY3" fmla="*/ 3042132 h 3065125"/>
                <a:gd name="connsiteX4" fmla="*/ 2283041 w 5023346"/>
                <a:gd name="connsiteY4" fmla="*/ 2632853 h 3065125"/>
                <a:gd name="connsiteX5" fmla="*/ 1293240 w 5023346"/>
                <a:gd name="connsiteY5" fmla="*/ 1613220 h 3065125"/>
                <a:gd name="connsiteX6" fmla="*/ 259633 w 5023346"/>
                <a:gd name="connsiteY6" fmla="*/ 538046 h 3065125"/>
                <a:gd name="connsiteX7" fmla="*/ 7927 w 5023346"/>
                <a:gd name="connsiteY7" fmla="*/ 6261 h 3065125"/>
                <a:gd name="connsiteX8" fmla="*/ 461067 w 5023346"/>
                <a:gd name="connsiteY8" fmla="*/ 373600 h 3065125"/>
                <a:gd name="connsiteX9" fmla="*/ 1078348 w 5023346"/>
                <a:gd name="connsiteY9" fmla="*/ 438293 h 3065125"/>
                <a:gd name="connsiteX10" fmla="*/ 2702199 w 5023346"/>
                <a:gd name="connsiteY10" fmla="*/ 499149 h 3065125"/>
                <a:gd name="connsiteX11" fmla="*/ 4416583 w 5023346"/>
                <a:gd name="connsiteY11" fmla="*/ 600017 h 3065125"/>
                <a:gd name="connsiteX12" fmla="*/ 5012922 w 5023346"/>
                <a:gd name="connsiteY12" fmla="*/ 614275 h 3065125"/>
                <a:gd name="connsiteX0" fmla="*/ 5007338 w 5017762"/>
                <a:gd name="connsiteY0" fmla="*/ 611955 h 3062805"/>
                <a:gd name="connsiteX1" fmla="*/ 5012997 w 5017762"/>
                <a:gd name="connsiteY1" fmla="*/ 1233995 h 3062805"/>
                <a:gd name="connsiteX2" fmla="*/ 5017762 w 5017762"/>
                <a:gd name="connsiteY2" fmla="*/ 2841628 h 3062805"/>
                <a:gd name="connsiteX3" fmla="*/ 3184197 w 5017762"/>
                <a:gd name="connsiteY3" fmla="*/ 3039812 h 3062805"/>
                <a:gd name="connsiteX4" fmla="*/ 2277457 w 5017762"/>
                <a:gd name="connsiteY4" fmla="*/ 2630533 h 3062805"/>
                <a:gd name="connsiteX5" fmla="*/ 1287656 w 5017762"/>
                <a:gd name="connsiteY5" fmla="*/ 1610900 h 3062805"/>
                <a:gd name="connsiteX6" fmla="*/ 254049 w 5017762"/>
                <a:gd name="connsiteY6" fmla="*/ 535726 h 3062805"/>
                <a:gd name="connsiteX7" fmla="*/ 2343 w 5017762"/>
                <a:gd name="connsiteY7" fmla="*/ 3941 h 3062805"/>
                <a:gd name="connsiteX8" fmla="*/ 343045 w 5017762"/>
                <a:gd name="connsiteY8" fmla="*/ 297470 h 3062805"/>
                <a:gd name="connsiteX9" fmla="*/ 455483 w 5017762"/>
                <a:gd name="connsiteY9" fmla="*/ 371280 h 3062805"/>
                <a:gd name="connsiteX10" fmla="*/ 1072764 w 5017762"/>
                <a:gd name="connsiteY10" fmla="*/ 435973 h 3062805"/>
                <a:gd name="connsiteX11" fmla="*/ 2696615 w 5017762"/>
                <a:gd name="connsiteY11" fmla="*/ 496829 h 3062805"/>
                <a:gd name="connsiteX12" fmla="*/ 4410999 w 5017762"/>
                <a:gd name="connsiteY12" fmla="*/ 597697 h 3062805"/>
                <a:gd name="connsiteX13" fmla="*/ 5007338 w 5017762"/>
                <a:gd name="connsiteY13" fmla="*/ 611955 h 3062805"/>
                <a:gd name="connsiteX0" fmla="*/ 5007338 w 5017762"/>
                <a:gd name="connsiteY0" fmla="*/ 611807 h 3062657"/>
                <a:gd name="connsiteX1" fmla="*/ 5012997 w 5017762"/>
                <a:gd name="connsiteY1" fmla="*/ 1233847 h 3062657"/>
                <a:gd name="connsiteX2" fmla="*/ 5017762 w 5017762"/>
                <a:gd name="connsiteY2" fmla="*/ 2841480 h 3062657"/>
                <a:gd name="connsiteX3" fmla="*/ 3184197 w 5017762"/>
                <a:gd name="connsiteY3" fmla="*/ 3039664 h 3062657"/>
                <a:gd name="connsiteX4" fmla="*/ 2277457 w 5017762"/>
                <a:gd name="connsiteY4" fmla="*/ 2630385 h 3062657"/>
                <a:gd name="connsiteX5" fmla="*/ 1287656 w 5017762"/>
                <a:gd name="connsiteY5" fmla="*/ 1610752 h 3062657"/>
                <a:gd name="connsiteX6" fmla="*/ 254049 w 5017762"/>
                <a:gd name="connsiteY6" fmla="*/ 535578 h 3062657"/>
                <a:gd name="connsiteX7" fmla="*/ 2343 w 5017762"/>
                <a:gd name="connsiteY7" fmla="*/ 3793 h 3062657"/>
                <a:gd name="connsiteX8" fmla="*/ 343045 w 5017762"/>
                <a:gd name="connsiteY8" fmla="*/ 297322 h 3062657"/>
                <a:gd name="connsiteX9" fmla="*/ 455483 w 5017762"/>
                <a:gd name="connsiteY9" fmla="*/ 371132 h 3062657"/>
                <a:gd name="connsiteX10" fmla="*/ 1072764 w 5017762"/>
                <a:gd name="connsiteY10" fmla="*/ 435825 h 3062657"/>
                <a:gd name="connsiteX11" fmla="*/ 2696615 w 5017762"/>
                <a:gd name="connsiteY11" fmla="*/ 496681 h 3062657"/>
                <a:gd name="connsiteX12" fmla="*/ 4410999 w 5017762"/>
                <a:gd name="connsiteY12" fmla="*/ 597549 h 3062657"/>
                <a:gd name="connsiteX13" fmla="*/ 5007338 w 5017762"/>
                <a:gd name="connsiteY13" fmla="*/ 611807 h 3062657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454883 w 5017162"/>
                <a:gd name="connsiteY9" fmla="*/ 370344 h 3061869"/>
                <a:gd name="connsiteX10" fmla="*/ 1072164 w 5017162"/>
                <a:gd name="connsiteY10" fmla="*/ 435037 h 3061869"/>
                <a:gd name="connsiteX11" fmla="*/ 2696015 w 5017162"/>
                <a:gd name="connsiteY11" fmla="*/ 495893 h 3061869"/>
                <a:gd name="connsiteX12" fmla="*/ 4410399 w 5017162"/>
                <a:gd name="connsiteY12" fmla="*/ 596761 h 3061869"/>
                <a:gd name="connsiteX13" fmla="*/ 5006738 w 5017162"/>
                <a:gd name="connsiteY13" fmla="*/ 611019 h 3061869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454883 w 5017162"/>
                <a:gd name="connsiteY9" fmla="*/ 370344 h 3061869"/>
                <a:gd name="connsiteX10" fmla="*/ 1072164 w 5017162"/>
                <a:gd name="connsiteY10" fmla="*/ 435037 h 3061869"/>
                <a:gd name="connsiteX11" fmla="*/ 2696015 w 5017162"/>
                <a:gd name="connsiteY11" fmla="*/ 495893 h 3061869"/>
                <a:gd name="connsiteX12" fmla="*/ 4410399 w 5017162"/>
                <a:gd name="connsiteY12" fmla="*/ 596761 h 3061869"/>
                <a:gd name="connsiteX13" fmla="*/ 5006738 w 5017162"/>
                <a:gd name="connsiteY13" fmla="*/ 611019 h 3061869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454883 w 5017162"/>
                <a:gd name="connsiteY9" fmla="*/ 370344 h 3061869"/>
                <a:gd name="connsiteX10" fmla="*/ 1072164 w 5017162"/>
                <a:gd name="connsiteY10" fmla="*/ 435037 h 3061869"/>
                <a:gd name="connsiteX11" fmla="*/ 2696015 w 5017162"/>
                <a:gd name="connsiteY11" fmla="*/ 495893 h 3061869"/>
                <a:gd name="connsiteX12" fmla="*/ 4410399 w 5017162"/>
                <a:gd name="connsiteY12" fmla="*/ 596761 h 3061869"/>
                <a:gd name="connsiteX13" fmla="*/ 5006738 w 5017162"/>
                <a:gd name="connsiteY13" fmla="*/ 611019 h 3061869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1072164 w 5017162"/>
                <a:gd name="connsiteY9" fmla="*/ 435037 h 3061869"/>
                <a:gd name="connsiteX10" fmla="*/ 2696015 w 5017162"/>
                <a:gd name="connsiteY10" fmla="*/ 495893 h 3061869"/>
                <a:gd name="connsiteX11" fmla="*/ 4410399 w 5017162"/>
                <a:gd name="connsiteY11" fmla="*/ 596761 h 3061869"/>
                <a:gd name="connsiteX12" fmla="*/ 5006738 w 5017162"/>
                <a:gd name="connsiteY12" fmla="*/ 611019 h 3061869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1072164 w 5017162"/>
                <a:gd name="connsiteY9" fmla="*/ 435037 h 3061869"/>
                <a:gd name="connsiteX10" fmla="*/ 2696015 w 5017162"/>
                <a:gd name="connsiteY10" fmla="*/ 495893 h 3061869"/>
                <a:gd name="connsiteX11" fmla="*/ 4410399 w 5017162"/>
                <a:gd name="connsiteY11" fmla="*/ 596761 h 3061869"/>
                <a:gd name="connsiteX12" fmla="*/ 5006738 w 5017162"/>
                <a:gd name="connsiteY12" fmla="*/ 611019 h 3061869"/>
                <a:gd name="connsiteX0" fmla="*/ 5006738 w 5017162"/>
                <a:gd name="connsiteY0" fmla="*/ 611348 h 3062198"/>
                <a:gd name="connsiteX1" fmla="*/ 5012397 w 5017162"/>
                <a:gd name="connsiteY1" fmla="*/ 1233388 h 3062198"/>
                <a:gd name="connsiteX2" fmla="*/ 5017162 w 5017162"/>
                <a:gd name="connsiteY2" fmla="*/ 2841021 h 3062198"/>
                <a:gd name="connsiteX3" fmla="*/ 3183597 w 5017162"/>
                <a:gd name="connsiteY3" fmla="*/ 3039205 h 3062198"/>
                <a:gd name="connsiteX4" fmla="*/ 2276857 w 5017162"/>
                <a:gd name="connsiteY4" fmla="*/ 2629926 h 3062198"/>
                <a:gd name="connsiteX5" fmla="*/ 1287056 w 5017162"/>
                <a:gd name="connsiteY5" fmla="*/ 1610293 h 3062198"/>
                <a:gd name="connsiteX6" fmla="*/ 253449 w 5017162"/>
                <a:gd name="connsiteY6" fmla="*/ 535119 h 3062198"/>
                <a:gd name="connsiteX7" fmla="*/ 1743 w 5017162"/>
                <a:gd name="connsiteY7" fmla="*/ 3334 h 3062198"/>
                <a:gd name="connsiteX8" fmla="*/ 327356 w 5017162"/>
                <a:gd name="connsiteY8" fmla="*/ 317988 h 3062198"/>
                <a:gd name="connsiteX9" fmla="*/ 1072164 w 5017162"/>
                <a:gd name="connsiteY9" fmla="*/ 435366 h 3062198"/>
                <a:gd name="connsiteX10" fmla="*/ 2696015 w 5017162"/>
                <a:gd name="connsiteY10" fmla="*/ 496222 h 3062198"/>
                <a:gd name="connsiteX11" fmla="*/ 4410399 w 5017162"/>
                <a:gd name="connsiteY11" fmla="*/ 597090 h 3062198"/>
                <a:gd name="connsiteX12" fmla="*/ 5006738 w 5017162"/>
                <a:gd name="connsiteY12" fmla="*/ 611348 h 3062198"/>
                <a:gd name="connsiteX0" fmla="*/ 5006738 w 5017162"/>
                <a:gd name="connsiteY0" fmla="*/ 614453 h 3065303"/>
                <a:gd name="connsiteX1" fmla="*/ 5012397 w 5017162"/>
                <a:gd name="connsiteY1" fmla="*/ 1236493 h 3065303"/>
                <a:gd name="connsiteX2" fmla="*/ 5017162 w 5017162"/>
                <a:gd name="connsiteY2" fmla="*/ 2844126 h 3065303"/>
                <a:gd name="connsiteX3" fmla="*/ 3183597 w 5017162"/>
                <a:gd name="connsiteY3" fmla="*/ 3042310 h 3065303"/>
                <a:gd name="connsiteX4" fmla="*/ 2276857 w 5017162"/>
                <a:gd name="connsiteY4" fmla="*/ 2633031 h 3065303"/>
                <a:gd name="connsiteX5" fmla="*/ 1287056 w 5017162"/>
                <a:gd name="connsiteY5" fmla="*/ 1613398 h 3065303"/>
                <a:gd name="connsiteX6" fmla="*/ 253449 w 5017162"/>
                <a:gd name="connsiteY6" fmla="*/ 538224 h 3065303"/>
                <a:gd name="connsiteX7" fmla="*/ 1743 w 5017162"/>
                <a:gd name="connsiteY7" fmla="*/ 6439 h 3065303"/>
                <a:gd name="connsiteX8" fmla="*/ 327356 w 5017162"/>
                <a:gd name="connsiteY8" fmla="*/ 321093 h 3065303"/>
                <a:gd name="connsiteX9" fmla="*/ 1072164 w 5017162"/>
                <a:gd name="connsiteY9" fmla="*/ 438471 h 3065303"/>
                <a:gd name="connsiteX10" fmla="*/ 2696015 w 5017162"/>
                <a:gd name="connsiteY10" fmla="*/ 499327 h 3065303"/>
                <a:gd name="connsiteX11" fmla="*/ 4410399 w 5017162"/>
                <a:gd name="connsiteY11" fmla="*/ 600195 h 3065303"/>
                <a:gd name="connsiteX12" fmla="*/ 5006738 w 5017162"/>
                <a:gd name="connsiteY12" fmla="*/ 614453 h 3065303"/>
                <a:gd name="connsiteX0" fmla="*/ 5006738 w 5017162"/>
                <a:gd name="connsiteY0" fmla="*/ 614453 h 3065303"/>
                <a:gd name="connsiteX1" fmla="*/ 5012397 w 5017162"/>
                <a:gd name="connsiteY1" fmla="*/ 1236493 h 3065303"/>
                <a:gd name="connsiteX2" fmla="*/ 5017162 w 5017162"/>
                <a:gd name="connsiteY2" fmla="*/ 2844126 h 3065303"/>
                <a:gd name="connsiteX3" fmla="*/ 3183597 w 5017162"/>
                <a:gd name="connsiteY3" fmla="*/ 3042310 h 3065303"/>
                <a:gd name="connsiteX4" fmla="*/ 2276857 w 5017162"/>
                <a:gd name="connsiteY4" fmla="*/ 2633031 h 3065303"/>
                <a:gd name="connsiteX5" fmla="*/ 1287056 w 5017162"/>
                <a:gd name="connsiteY5" fmla="*/ 1613398 h 3065303"/>
                <a:gd name="connsiteX6" fmla="*/ 253449 w 5017162"/>
                <a:gd name="connsiteY6" fmla="*/ 538224 h 3065303"/>
                <a:gd name="connsiteX7" fmla="*/ 1743 w 5017162"/>
                <a:gd name="connsiteY7" fmla="*/ 6439 h 3065303"/>
                <a:gd name="connsiteX8" fmla="*/ 327356 w 5017162"/>
                <a:gd name="connsiteY8" fmla="*/ 321093 h 3065303"/>
                <a:gd name="connsiteX9" fmla="*/ 1061407 w 5017162"/>
                <a:gd name="connsiteY9" fmla="*/ 459986 h 3065303"/>
                <a:gd name="connsiteX10" fmla="*/ 2696015 w 5017162"/>
                <a:gd name="connsiteY10" fmla="*/ 499327 h 3065303"/>
                <a:gd name="connsiteX11" fmla="*/ 4410399 w 5017162"/>
                <a:gd name="connsiteY11" fmla="*/ 600195 h 3065303"/>
                <a:gd name="connsiteX12" fmla="*/ 5006738 w 5017162"/>
                <a:gd name="connsiteY12" fmla="*/ 614453 h 3065303"/>
                <a:gd name="connsiteX0" fmla="*/ 5006738 w 5017162"/>
                <a:gd name="connsiteY0" fmla="*/ 614453 h 3065303"/>
                <a:gd name="connsiteX1" fmla="*/ 5012397 w 5017162"/>
                <a:gd name="connsiteY1" fmla="*/ 1236493 h 3065303"/>
                <a:gd name="connsiteX2" fmla="*/ 5017162 w 5017162"/>
                <a:gd name="connsiteY2" fmla="*/ 2844126 h 3065303"/>
                <a:gd name="connsiteX3" fmla="*/ 3183597 w 5017162"/>
                <a:gd name="connsiteY3" fmla="*/ 3042310 h 3065303"/>
                <a:gd name="connsiteX4" fmla="*/ 2276857 w 5017162"/>
                <a:gd name="connsiteY4" fmla="*/ 2633031 h 3065303"/>
                <a:gd name="connsiteX5" fmla="*/ 1287056 w 5017162"/>
                <a:gd name="connsiteY5" fmla="*/ 1613398 h 3065303"/>
                <a:gd name="connsiteX6" fmla="*/ 253449 w 5017162"/>
                <a:gd name="connsiteY6" fmla="*/ 538224 h 3065303"/>
                <a:gd name="connsiteX7" fmla="*/ 1743 w 5017162"/>
                <a:gd name="connsiteY7" fmla="*/ 6439 h 3065303"/>
                <a:gd name="connsiteX8" fmla="*/ 327356 w 5017162"/>
                <a:gd name="connsiteY8" fmla="*/ 321093 h 3065303"/>
                <a:gd name="connsiteX9" fmla="*/ 1061407 w 5017162"/>
                <a:gd name="connsiteY9" fmla="*/ 459986 h 3065303"/>
                <a:gd name="connsiteX10" fmla="*/ 2706772 w 5017162"/>
                <a:gd name="connsiteY10" fmla="*/ 520843 h 3065303"/>
                <a:gd name="connsiteX11" fmla="*/ 4410399 w 5017162"/>
                <a:gd name="connsiteY11" fmla="*/ 600195 h 3065303"/>
                <a:gd name="connsiteX12" fmla="*/ 5006738 w 5017162"/>
                <a:gd name="connsiteY12" fmla="*/ 614453 h 3065303"/>
                <a:gd name="connsiteX0" fmla="*/ 4995981 w 5017162"/>
                <a:gd name="connsiteY0" fmla="*/ 625211 h 3065303"/>
                <a:gd name="connsiteX1" fmla="*/ 5012397 w 5017162"/>
                <a:gd name="connsiteY1" fmla="*/ 1236493 h 3065303"/>
                <a:gd name="connsiteX2" fmla="*/ 5017162 w 5017162"/>
                <a:gd name="connsiteY2" fmla="*/ 2844126 h 3065303"/>
                <a:gd name="connsiteX3" fmla="*/ 3183597 w 5017162"/>
                <a:gd name="connsiteY3" fmla="*/ 3042310 h 3065303"/>
                <a:gd name="connsiteX4" fmla="*/ 2276857 w 5017162"/>
                <a:gd name="connsiteY4" fmla="*/ 2633031 h 3065303"/>
                <a:gd name="connsiteX5" fmla="*/ 1287056 w 5017162"/>
                <a:gd name="connsiteY5" fmla="*/ 1613398 h 3065303"/>
                <a:gd name="connsiteX6" fmla="*/ 253449 w 5017162"/>
                <a:gd name="connsiteY6" fmla="*/ 538224 h 3065303"/>
                <a:gd name="connsiteX7" fmla="*/ 1743 w 5017162"/>
                <a:gd name="connsiteY7" fmla="*/ 6439 h 3065303"/>
                <a:gd name="connsiteX8" fmla="*/ 327356 w 5017162"/>
                <a:gd name="connsiteY8" fmla="*/ 321093 h 3065303"/>
                <a:gd name="connsiteX9" fmla="*/ 1061407 w 5017162"/>
                <a:gd name="connsiteY9" fmla="*/ 459986 h 3065303"/>
                <a:gd name="connsiteX10" fmla="*/ 2706772 w 5017162"/>
                <a:gd name="connsiteY10" fmla="*/ 520843 h 3065303"/>
                <a:gd name="connsiteX11" fmla="*/ 4410399 w 5017162"/>
                <a:gd name="connsiteY11" fmla="*/ 600195 h 3065303"/>
                <a:gd name="connsiteX12" fmla="*/ 4995981 w 5017162"/>
                <a:gd name="connsiteY12" fmla="*/ 625211 h 306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7162" h="3065303">
                  <a:moveTo>
                    <a:pt x="4995981" y="625211"/>
                  </a:moveTo>
                  <a:cubicBezTo>
                    <a:pt x="4997867" y="832558"/>
                    <a:pt x="5010511" y="1029146"/>
                    <a:pt x="5012397" y="1236493"/>
                  </a:cubicBezTo>
                  <a:cubicBezTo>
                    <a:pt x="5013985" y="1772371"/>
                    <a:pt x="5015574" y="2308248"/>
                    <a:pt x="5017162" y="2844126"/>
                  </a:cubicBezTo>
                  <a:lnTo>
                    <a:pt x="3183597" y="3042310"/>
                  </a:lnTo>
                  <a:cubicBezTo>
                    <a:pt x="2673573" y="3138289"/>
                    <a:pt x="2548683" y="2920677"/>
                    <a:pt x="2276857" y="2633031"/>
                  </a:cubicBezTo>
                  <a:cubicBezTo>
                    <a:pt x="2229708" y="2583138"/>
                    <a:pt x="1630649" y="1962533"/>
                    <a:pt x="1287056" y="1613398"/>
                  </a:cubicBezTo>
                  <a:cubicBezTo>
                    <a:pt x="992101" y="1332357"/>
                    <a:pt x="467668" y="806050"/>
                    <a:pt x="253449" y="538224"/>
                  </a:cubicBezTo>
                  <a:cubicBezTo>
                    <a:pt x="39230" y="270398"/>
                    <a:pt x="-10575" y="42627"/>
                    <a:pt x="1743" y="6439"/>
                  </a:cubicBezTo>
                  <a:cubicBezTo>
                    <a:pt x="14061" y="-29749"/>
                    <a:pt x="-45477" y="88138"/>
                    <a:pt x="327356" y="321093"/>
                  </a:cubicBezTo>
                  <a:cubicBezTo>
                    <a:pt x="514813" y="362920"/>
                    <a:pt x="664838" y="426694"/>
                    <a:pt x="1061407" y="459986"/>
                  </a:cubicBezTo>
                  <a:cubicBezTo>
                    <a:pt x="1457976" y="493278"/>
                    <a:pt x="2150399" y="493889"/>
                    <a:pt x="2706772" y="520843"/>
                  </a:cubicBezTo>
                  <a:lnTo>
                    <a:pt x="4410399" y="600195"/>
                  </a:lnTo>
                  <a:cubicBezTo>
                    <a:pt x="5066161" y="629525"/>
                    <a:pt x="4838776" y="623177"/>
                    <a:pt x="4995981" y="625211"/>
                  </a:cubicBezTo>
                  <a:close/>
                </a:path>
              </a:pathLst>
            </a:custGeom>
            <a:gradFill>
              <a:gsLst>
                <a:gs pos="0">
                  <a:srgbClr val="BE309C">
                    <a:lumMod val="75000"/>
                  </a:srgbClr>
                </a:gs>
                <a:gs pos="50000">
                  <a:srgbClr val="BE309C"/>
                </a:gs>
                <a:gs pos="100000">
                  <a:sysClr val="window" lastClr="FFFFFF"/>
                </a:gs>
              </a:gsLst>
              <a:lin ang="8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30200" dist="190500" dir="36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3" name="MH_Other_68"/>
            <p:cNvSpPr/>
            <p:nvPr>
              <p:custDataLst>
                <p:tags r:id="rId8"/>
              </p:custDataLst>
            </p:nvPr>
          </p:nvSpPr>
          <p:spPr>
            <a:xfrm rot="19227844">
              <a:off x="6276976" y="2538414"/>
              <a:ext cx="619125" cy="344487"/>
            </a:xfrm>
            <a:prstGeom prst="trapezoid">
              <a:avLst/>
            </a:prstGeom>
            <a:gradFill>
              <a:gsLst>
                <a:gs pos="0">
                  <a:srgbClr val="EE0076">
                    <a:lumMod val="75000"/>
                  </a:srgbClr>
                </a:gs>
                <a:gs pos="100000">
                  <a:srgbClr val="EE0076">
                    <a:lumMod val="60000"/>
                    <a:lumOff val="40000"/>
                  </a:srgbClr>
                </a:gs>
              </a:gsLst>
              <a:lin ang="4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4" name="MH_Other_69"/>
            <p:cNvSpPr/>
            <p:nvPr>
              <p:custDataLst>
                <p:tags r:id="rId9"/>
              </p:custDataLst>
            </p:nvPr>
          </p:nvSpPr>
          <p:spPr>
            <a:xfrm rot="19227844">
              <a:off x="6376988" y="2478089"/>
              <a:ext cx="762000" cy="879475"/>
            </a:xfrm>
            <a:prstGeom prst="downArrow">
              <a:avLst>
                <a:gd name="adj1" fmla="val 59016"/>
                <a:gd name="adj2" fmla="val 52019"/>
              </a:avLst>
            </a:prstGeom>
            <a:gradFill>
              <a:gsLst>
                <a:gs pos="0">
                  <a:srgbClr val="BE309C"/>
                </a:gs>
                <a:gs pos="80000">
                  <a:srgbClr val="BE309C"/>
                </a:gs>
                <a:gs pos="100000">
                  <a:srgbClr val="BE309C">
                    <a:lumMod val="60000"/>
                    <a:lumOff val="40000"/>
                  </a:srgbClr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30200" dist="190500" dir="36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5" name="MH_Other_70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 rot="17957209" flipV="1">
              <a:off x="3629026" y="4268788"/>
              <a:ext cx="1370012" cy="836613"/>
            </a:xfrm>
            <a:custGeom>
              <a:avLst/>
              <a:gdLst>
                <a:gd name="connsiteX0" fmla="*/ 4921135 w 5004262"/>
                <a:gd name="connsiteY0" fmla="*/ 515389 h 2926080"/>
                <a:gd name="connsiteX1" fmla="*/ 5004262 w 5004262"/>
                <a:gd name="connsiteY1" fmla="*/ 1147157 h 2926080"/>
                <a:gd name="connsiteX2" fmla="*/ 4987637 w 5004262"/>
                <a:gd name="connsiteY2" fmla="*/ 2726575 h 2926080"/>
                <a:gd name="connsiteX3" fmla="*/ 3175462 w 5004262"/>
                <a:gd name="connsiteY3" fmla="*/ 2926080 h 2926080"/>
                <a:gd name="connsiteX4" fmla="*/ 2294313 w 5004262"/>
                <a:gd name="connsiteY4" fmla="*/ 2543695 h 2926080"/>
                <a:gd name="connsiteX5" fmla="*/ 216131 w 5004262"/>
                <a:gd name="connsiteY5" fmla="*/ 448888 h 2926080"/>
                <a:gd name="connsiteX6" fmla="*/ 0 w 5004262"/>
                <a:gd name="connsiteY6" fmla="*/ 0 h 2926080"/>
                <a:gd name="connsiteX7" fmla="*/ 149629 w 5004262"/>
                <a:gd name="connsiteY7" fmla="*/ 83128 h 2926080"/>
                <a:gd name="connsiteX8" fmla="*/ 1064029 w 5004262"/>
                <a:gd name="connsiteY8" fmla="*/ 349135 h 2926080"/>
                <a:gd name="connsiteX9" fmla="*/ 4921135 w 5004262"/>
                <a:gd name="connsiteY9" fmla="*/ 515389 h 2926080"/>
                <a:gd name="connsiteX0" fmla="*/ 4971012 w 5004262"/>
                <a:gd name="connsiteY0" fmla="*/ 515389 h 2926080"/>
                <a:gd name="connsiteX1" fmla="*/ 5004262 w 5004262"/>
                <a:gd name="connsiteY1" fmla="*/ 1147157 h 2926080"/>
                <a:gd name="connsiteX2" fmla="*/ 4987637 w 5004262"/>
                <a:gd name="connsiteY2" fmla="*/ 2726575 h 2926080"/>
                <a:gd name="connsiteX3" fmla="*/ 3175462 w 5004262"/>
                <a:gd name="connsiteY3" fmla="*/ 2926080 h 2926080"/>
                <a:gd name="connsiteX4" fmla="*/ 2294313 w 5004262"/>
                <a:gd name="connsiteY4" fmla="*/ 2543695 h 2926080"/>
                <a:gd name="connsiteX5" fmla="*/ 216131 w 5004262"/>
                <a:gd name="connsiteY5" fmla="*/ 448888 h 2926080"/>
                <a:gd name="connsiteX6" fmla="*/ 0 w 5004262"/>
                <a:gd name="connsiteY6" fmla="*/ 0 h 2926080"/>
                <a:gd name="connsiteX7" fmla="*/ 149629 w 5004262"/>
                <a:gd name="connsiteY7" fmla="*/ 83128 h 2926080"/>
                <a:gd name="connsiteX8" fmla="*/ 1064029 w 5004262"/>
                <a:gd name="connsiteY8" fmla="*/ 349135 h 2926080"/>
                <a:gd name="connsiteX9" fmla="*/ 4971012 w 5004262"/>
                <a:gd name="connsiteY9" fmla="*/ 515389 h 2926080"/>
                <a:gd name="connsiteX0" fmla="*/ 5037514 w 5037514"/>
                <a:gd name="connsiteY0" fmla="*/ 515389 h 2926080"/>
                <a:gd name="connsiteX1" fmla="*/ 5004262 w 5037514"/>
                <a:gd name="connsiteY1" fmla="*/ 1147157 h 2926080"/>
                <a:gd name="connsiteX2" fmla="*/ 4987637 w 5037514"/>
                <a:gd name="connsiteY2" fmla="*/ 2726575 h 2926080"/>
                <a:gd name="connsiteX3" fmla="*/ 3175462 w 5037514"/>
                <a:gd name="connsiteY3" fmla="*/ 2926080 h 2926080"/>
                <a:gd name="connsiteX4" fmla="*/ 2294313 w 5037514"/>
                <a:gd name="connsiteY4" fmla="*/ 2543695 h 2926080"/>
                <a:gd name="connsiteX5" fmla="*/ 216131 w 5037514"/>
                <a:gd name="connsiteY5" fmla="*/ 448888 h 2926080"/>
                <a:gd name="connsiteX6" fmla="*/ 0 w 5037514"/>
                <a:gd name="connsiteY6" fmla="*/ 0 h 2926080"/>
                <a:gd name="connsiteX7" fmla="*/ 149629 w 5037514"/>
                <a:gd name="connsiteY7" fmla="*/ 83128 h 2926080"/>
                <a:gd name="connsiteX8" fmla="*/ 1064029 w 5037514"/>
                <a:gd name="connsiteY8" fmla="*/ 349135 h 2926080"/>
                <a:gd name="connsiteX9" fmla="*/ 5037514 w 5037514"/>
                <a:gd name="connsiteY9" fmla="*/ 515389 h 2926080"/>
                <a:gd name="connsiteX0" fmla="*/ 5037514 w 5037514"/>
                <a:gd name="connsiteY0" fmla="*/ 515389 h 2926080"/>
                <a:gd name="connsiteX1" fmla="*/ 5004262 w 5037514"/>
                <a:gd name="connsiteY1" fmla="*/ 1147157 h 2926080"/>
                <a:gd name="connsiteX2" fmla="*/ 4987637 w 5037514"/>
                <a:gd name="connsiteY2" fmla="*/ 2726575 h 2926080"/>
                <a:gd name="connsiteX3" fmla="*/ 3175462 w 5037514"/>
                <a:gd name="connsiteY3" fmla="*/ 2926080 h 2926080"/>
                <a:gd name="connsiteX4" fmla="*/ 2294313 w 5037514"/>
                <a:gd name="connsiteY4" fmla="*/ 2543695 h 2926080"/>
                <a:gd name="connsiteX5" fmla="*/ 216131 w 5037514"/>
                <a:gd name="connsiteY5" fmla="*/ 448888 h 2926080"/>
                <a:gd name="connsiteX6" fmla="*/ 0 w 5037514"/>
                <a:gd name="connsiteY6" fmla="*/ 0 h 2926080"/>
                <a:gd name="connsiteX7" fmla="*/ 149629 w 5037514"/>
                <a:gd name="connsiteY7" fmla="*/ 83128 h 2926080"/>
                <a:gd name="connsiteX8" fmla="*/ 1064029 w 5037514"/>
                <a:gd name="connsiteY8" fmla="*/ 349135 h 2926080"/>
                <a:gd name="connsiteX9" fmla="*/ 5037514 w 5037514"/>
                <a:gd name="connsiteY9" fmla="*/ 515389 h 2926080"/>
                <a:gd name="connsiteX0" fmla="*/ 5037514 w 5037514"/>
                <a:gd name="connsiteY0" fmla="*/ 515389 h 2940516"/>
                <a:gd name="connsiteX1" fmla="*/ 5004262 w 5037514"/>
                <a:gd name="connsiteY1" fmla="*/ 1147157 h 2940516"/>
                <a:gd name="connsiteX2" fmla="*/ 4987637 w 5037514"/>
                <a:gd name="connsiteY2" fmla="*/ 2726575 h 2940516"/>
                <a:gd name="connsiteX3" fmla="*/ 3175462 w 5037514"/>
                <a:gd name="connsiteY3" fmla="*/ 2926080 h 2940516"/>
                <a:gd name="connsiteX4" fmla="*/ 2294313 w 5037514"/>
                <a:gd name="connsiteY4" fmla="*/ 2543695 h 2940516"/>
                <a:gd name="connsiteX5" fmla="*/ 216131 w 5037514"/>
                <a:gd name="connsiteY5" fmla="*/ 448888 h 2940516"/>
                <a:gd name="connsiteX6" fmla="*/ 0 w 5037514"/>
                <a:gd name="connsiteY6" fmla="*/ 0 h 2940516"/>
                <a:gd name="connsiteX7" fmla="*/ 149629 w 5037514"/>
                <a:gd name="connsiteY7" fmla="*/ 83128 h 2940516"/>
                <a:gd name="connsiteX8" fmla="*/ 1064029 w 5037514"/>
                <a:gd name="connsiteY8" fmla="*/ 349135 h 2940516"/>
                <a:gd name="connsiteX9" fmla="*/ 5037514 w 5037514"/>
                <a:gd name="connsiteY9" fmla="*/ 515389 h 2940516"/>
                <a:gd name="connsiteX0" fmla="*/ 5037514 w 5037514"/>
                <a:gd name="connsiteY0" fmla="*/ 515389 h 2940516"/>
                <a:gd name="connsiteX1" fmla="*/ 5004262 w 5037514"/>
                <a:gd name="connsiteY1" fmla="*/ 1147157 h 2940516"/>
                <a:gd name="connsiteX2" fmla="*/ 4987637 w 5037514"/>
                <a:gd name="connsiteY2" fmla="*/ 2726575 h 2940516"/>
                <a:gd name="connsiteX3" fmla="*/ 3175462 w 5037514"/>
                <a:gd name="connsiteY3" fmla="*/ 2926080 h 2940516"/>
                <a:gd name="connsiteX4" fmla="*/ 2277687 w 5037514"/>
                <a:gd name="connsiteY4" fmla="*/ 2543695 h 2940516"/>
                <a:gd name="connsiteX5" fmla="*/ 216131 w 5037514"/>
                <a:gd name="connsiteY5" fmla="*/ 448888 h 2940516"/>
                <a:gd name="connsiteX6" fmla="*/ 0 w 5037514"/>
                <a:gd name="connsiteY6" fmla="*/ 0 h 2940516"/>
                <a:gd name="connsiteX7" fmla="*/ 149629 w 5037514"/>
                <a:gd name="connsiteY7" fmla="*/ 83128 h 2940516"/>
                <a:gd name="connsiteX8" fmla="*/ 1064029 w 5037514"/>
                <a:gd name="connsiteY8" fmla="*/ 349135 h 2940516"/>
                <a:gd name="connsiteX9" fmla="*/ 5037514 w 5037514"/>
                <a:gd name="connsiteY9" fmla="*/ 515389 h 2940516"/>
                <a:gd name="connsiteX0" fmla="*/ 5020889 w 5020889"/>
                <a:gd name="connsiteY0" fmla="*/ 648392 h 3073519"/>
                <a:gd name="connsiteX1" fmla="*/ 4987637 w 5020889"/>
                <a:gd name="connsiteY1" fmla="*/ 1280160 h 3073519"/>
                <a:gd name="connsiteX2" fmla="*/ 4971012 w 5020889"/>
                <a:gd name="connsiteY2" fmla="*/ 2859578 h 3073519"/>
                <a:gd name="connsiteX3" fmla="*/ 3158837 w 5020889"/>
                <a:gd name="connsiteY3" fmla="*/ 3059083 h 3073519"/>
                <a:gd name="connsiteX4" fmla="*/ 2261062 w 5020889"/>
                <a:gd name="connsiteY4" fmla="*/ 2676698 h 3073519"/>
                <a:gd name="connsiteX5" fmla="*/ 199506 w 5020889"/>
                <a:gd name="connsiteY5" fmla="*/ 581891 h 3073519"/>
                <a:gd name="connsiteX6" fmla="*/ 0 w 5020889"/>
                <a:gd name="connsiteY6" fmla="*/ 0 h 3073519"/>
                <a:gd name="connsiteX7" fmla="*/ 133004 w 5020889"/>
                <a:gd name="connsiteY7" fmla="*/ 216131 h 3073519"/>
                <a:gd name="connsiteX8" fmla="*/ 1047404 w 5020889"/>
                <a:gd name="connsiteY8" fmla="*/ 482138 h 3073519"/>
                <a:gd name="connsiteX9" fmla="*/ 5020889 w 5020889"/>
                <a:gd name="connsiteY9" fmla="*/ 648392 h 3073519"/>
                <a:gd name="connsiteX0" fmla="*/ 5046970 w 5046970"/>
                <a:gd name="connsiteY0" fmla="*/ 648392 h 3073519"/>
                <a:gd name="connsiteX1" fmla="*/ 5013718 w 5046970"/>
                <a:gd name="connsiteY1" fmla="*/ 1280160 h 3073519"/>
                <a:gd name="connsiteX2" fmla="*/ 4997093 w 5046970"/>
                <a:gd name="connsiteY2" fmla="*/ 2859578 h 3073519"/>
                <a:gd name="connsiteX3" fmla="*/ 3184918 w 5046970"/>
                <a:gd name="connsiteY3" fmla="*/ 3059083 h 3073519"/>
                <a:gd name="connsiteX4" fmla="*/ 2287143 w 5046970"/>
                <a:gd name="connsiteY4" fmla="*/ 2676698 h 3073519"/>
                <a:gd name="connsiteX5" fmla="*/ 225587 w 5046970"/>
                <a:gd name="connsiteY5" fmla="*/ 581891 h 3073519"/>
                <a:gd name="connsiteX6" fmla="*/ 26081 w 5046970"/>
                <a:gd name="connsiteY6" fmla="*/ 0 h 3073519"/>
                <a:gd name="connsiteX7" fmla="*/ 159085 w 5046970"/>
                <a:gd name="connsiteY7" fmla="*/ 216131 h 3073519"/>
                <a:gd name="connsiteX8" fmla="*/ 1073485 w 5046970"/>
                <a:gd name="connsiteY8" fmla="*/ 482138 h 3073519"/>
                <a:gd name="connsiteX9" fmla="*/ 5046970 w 5046970"/>
                <a:gd name="connsiteY9" fmla="*/ 648392 h 3073519"/>
                <a:gd name="connsiteX0" fmla="*/ 5054991 w 5054991"/>
                <a:gd name="connsiteY0" fmla="*/ 612766 h 3037893"/>
                <a:gd name="connsiteX1" fmla="*/ 5021739 w 5054991"/>
                <a:gd name="connsiteY1" fmla="*/ 1244534 h 3037893"/>
                <a:gd name="connsiteX2" fmla="*/ 5005114 w 5054991"/>
                <a:gd name="connsiteY2" fmla="*/ 2823952 h 3037893"/>
                <a:gd name="connsiteX3" fmla="*/ 3192939 w 5054991"/>
                <a:gd name="connsiteY3" fmla="*/ 3023457 h 3037893"/>
                <a:gd name="connsiteX4" fmla="*/ 2295164 w 5054991"/>
                <a:gd name="connsiteY4" fmla="*/ 2641072 h 3037893"/>
                <a:gd name="connsiteX5" fmla="*/ 233608 w 5054991"/>
                <a:gd name="connsiteY5" fmla="*/ 546265 h 3037893"/>
                <a:gd name="connsiteX6" fmla="*/ 16289 w 5054991"/>
                <a:gd name="connsiteY6" fmla="*/ 0 h 3037893"/>
                <a:gd name="connsiteX7" fmla="*/ 167106 w 5054991"/>
                <a:gd name="connsiteY7" fmla="*/ 180505 h 3037893"/>
                <a:gd name="connsiteX8" fmla="*/ 1081506 w 5054991"/>
                <a:gd name="connsiteY8" fmla="*/ 446512 h 3037893"/>
                <a:gd name="connsiteX9" fmla="*/ 5054991 w 5054991"/>
                <a:gd name="connsiteY9" fmla="*/ 612766 h 3037893"/>
                <a:gd name="connsiteX0" fmla="*/ 5054991 w 5054991"/>
                <a:gd name="connsiteY0" fmla="*/ 634233 h 3059360"/>
                <a:gd name="connsiteX1" fmla="*/ 5021739 w 5054991"/>
                <a:gd name="connsiteY1" fmla="*/ 1266001 h 3059360"/>
                <a:gd name="connsiteX2" fmla="*/ 5005114 w 5054991"/>
                <a:gd name="connsiteY2" fmla="*/ 2845419 h 3059360"/>
                <a:gd name="connsiteX3" fmla="*/ 3192939 w 5054991"/>
                <a:gd name="connsiteY3" fmla="*/ 3044924 h 3059360"/>
                <a:gd name="connsiteX4" fmla="*/ 2295164 w 5054991"/>
                <a:gd name="connsiteY4" fmla="*/ 2662539 h 3059360"/>
                <a:gd name="connsiteX5" fmla="*/ 233608 w 5054991"/>
                <a:gd name="connsiteY5" fmla="*/ 567732 h 3059360"/>
                <a:gd name="connsiteX6" fmla="*/ 16289 w 5054991"/>
                <a:gd name="connsiteY6" fmla="*/ 21467 h 3059360"/>
                <a:gd name="connsiteX7" fmla="*/ 167106 w 5054991"/>
                <a:gd name="connsiteY7" fmla="*/ 201972 h 3059360"/>
                <a:gd name="connsiteX8" fmla="*/ 1081506 w 5054991"/>
                <a:gd name="connsiteY8" fmla="*/ 467979 h 3059360"/>
                <a:gd name="connsiteX9" fmla="*/ 5054991 w 5054991"/>
                <a:gd name="connsiteY9" fmla="*/ 634233 h 3059360"/>
                <a:gd name="connsiteX0" fmla="*/ 5041820 w 5041820"/>
                <a:gd name="connsiteY0" fmla="*/ 432261 h 2857388"/>
                <a:gd name="connsiteX1" fmla="*/ 5008568 w 5041820"/>
                <a:gd name="connsiteY1" fmla="*/ 1064029 h 2857388"/>
                <a:gd name="connsiteX2" fmla="*/ 4991943 w 5041820"/>
                <a:gd name="connsiteY2" fmla="*/ 2643447 h 2857388"/>
                <a:gd name="connsiteX3" fmla="*/ 3179768 w 5041820"/>
                <a:gd name="connsiteY3" fmla="*/ 2842952 h 2857388"/>
                <a:gd name="connsiteX4" fmla="*/ 2281993 w 5041820"/>
                <a:gd name="connsiteY4" fmla="*/ 2460567 h 2857388"/>
                <a:gd name="connsiteX5" fmla="*/ 220437 w 5041820"/>
                <a:gd name="connsiteY5" fmla="*/ 365760 h 2857388"/>
                <a:gd name="connsiteX6" fmla="*/ 153935 w 5041820"/>
                <a:gd name="connsiteY6" fmla="*/ 0 h 2857388"/>
                <a:gd name="connsiteX7" fmla="*/ 1068335 w 5041820"/>
                <a:gd name="connsiteY7" fmla="*/ 266007 h 2857388"/>
                <a:gd name="connsiteX8" fmla="*/ 5041820 w 5041820"/>
                <a:gd name="connsiteY8" fmla="*/ 432261 h 2857388"/>
                <a:gd name="connsiteX0" fmla="*/ 5076290 w 5076290"/>
                <a:gd name="connsiteY0" fmla="*/ 620000 h 3045127"/>
                <a:gd name="connsiteX1" fmla="*/ 5043038 w 5076290"/>
                <a:gd name="connsiteY1" fmla="*/ 1251768 h 3045127"/>
                <a:gd name="connsiteX2" fmla="*/ 5026413 w 5076290"/>
                <a:gd name="connsiteY2" fmla="*/ 2831186 h 3045127"/>
                <a:gd name="connsiteX3" fmla="*/ 3214238 w 5076290"/>
                <a:gd name="connsiteY3" fmla="*/ 3030691 h 3045127"/>
                <a:gd name="connsiteX4" fmla="*/ 2316463 w 5076290"/>
                <a:gd name="connsiteY4" fmla="*/ 2648306 h 3045127"/>
                <a:gd name="connsiteX5" fmla="*/ 254907 w 5076290"/>
                <a:gd name="connsiteY5" fmla="*/ 553499 h 3045127"/>
                <a:gd name="connsiteX6" fmla="*/ 188405 w 5076290"/>
                <a:gd name="connsiteY6" fmla="*/ 187739 h 3045127"/>
                <a:gd name="connsiteX7" fmla="*/ 1102805 w 5076290"/>
                <a:gd name="connsiteY7" fmla="*/ 453746 h 3045127"/>
                <a:gd name="connsiteX8" fmla="*/ 5076290 w 5076290"/>
                <a:gd name="connsiteY8" fmla="*/ 620000 h 3045127"/>
                <a:gd name="connsiteX0" fmla="*/ 4888557 w 4888557"/>
                <a:gd name="connsiteY0" fmla="*/ 262972 h 2688099"/>
                <a:gd name="connsiteX1" fmla="*/ 4855305 w 4888557"/>
                <a:gd name="connsiteY1" fmla="*/ 894740 h 2688099"/>
                <a:gd name="connsiteX2" fmla="*/ 4838680 w 4888557"/>
                <a:gd name="connsiteY2" fmla="*/ 2474158 h 2688099"/>
                <a:gd name="connsiteX3" fmla="*/ 3026505 w 4888557"/>
                <a:gd name="connsiteY3" fmla="*/ 2673663 h 2688099"/>
                <a:gd name="connsiteX4" fmla="*/ 2128730 w 4888557"/>
                <a:gd name="connsiteY4" fmla="*/ 2291278 h 2688099"/>
                <a:gd name="connsiteX5" fmla="*/ 67174 w 4888557"/>
                <a:gd name="connsiteY5" fmla="*/ 196471 h 2688099"/>
                <a:gd name="connsiteX6" fmla="*/ 915072 w 4888557"/>
                <a:gd name="connsiteY6" fmla="*/ 96718 h 2688099"/>
                <a:gd name="connsiteX7" fmla="*/ 4888557 w 4888557"/>
                <a:gd name="connsiteY7" fmla="*/ 262972 h 2688099"/>
                <a:gd name="connsiteX0" fmla="*/ 4925761 w 4925761"/>
                <a:gd name="connsiteY0" fmla="*/ 234368 h 2659495"/>
                <a:gd name="connsiteX1" fmla="*/ 4892509 w 4925761"/>
                <a:gd name="connsiteY1" fmla="*/ 866136 h 2659495"/>
                <a:gd name="connsiteX2" fmla="*/ 4875884 w 4925761"/>
                <a:gd name="connsiteY2" fmla="*/ 2445554 h 2659495"/>
                <a:gd name="connsiteX3" fmla="*/ 3063709 w 4925761"/>
                <a:gd name="connsiteY3" fmla="*/ 2645059 h 2659495"/>
                <a:gd name="connsiteX4" fmla="*/ 2165934 w 4925761"/>
                <a:gd name="connsiteY4" fmla="*/ 2262674 h 2659495"/>
                <a:gd name="connsiteX5" fmla="*/ 104378 w 4925761"/>
                <a:gd name="connsiteY5" fmla="*/ 167867 h 2659495"/>
                <a:gd name="connsiteX6" fmla="*/ 952276 w 4925761"/>
                <a:gd name="connsiteY6" fmla="*/ 68114 h 2659495"/>
                <a:gd name="connsiteX7" fmla="*/ 4925761 w 4925761"/>
                <a:gd name="connsiteY7" fmla="*/ 234368 h 2659495"/>
                <a:gd name="connsiteX0" fmla="*/ 5021571 w 5021571"/>
                <a:gd name="connsiteY0" fmla="*/ 357183 h 2782310"/>
                <a:gd name="connsiteX1" fmla="*/ 4988319 w 5021571"/>
                <a:gd name="connsiteY1" fmla="*/ 988951 h 2782310"/>
                <a:gd name="connsiteX2" fmla="*/ 4971694 w 5021571"/>
                <a:gd name="connsiteY2" fmla="*/ 2568369 h 2782310"/>
                <a:gd name="connsiteX3" fmla="*/ 3159519 w 5021571"/>
                <a:gd name="connsiteY3" fmla="*/ 2767874 h 2782310"/>
                <a:gd name="connsiteX4" fmla="*/ 2261744 w 5021571"/>
                <a:gd name="connsiteY4" fmla="*/ 2385489 h 2782310"/>
                <a:gd name="connsiteX5" fmla="*/ 200188 w 5021571"/>
                <a:gd name="connsiteY5" fmla="*/ 290682 h 2782310"/>
                <a:gd name="connsiteX6" fmla="*/ 1048086 w 5021571"/>
                <a:gd name="connsiteY6" fmla="*/ 190929 h 2782310"/>
                <a:gd name="connsiteX7" fmla="*/ 5021571 w 5021571"/>
                <a:gd name="connsiteY7" fmla="*/ 357183 h 2782310"/>
                <a:gd name="connsiteX0" fmla="*/ 5030073 w 5030073"/>
                <a:gd name="connsiteY0" fmla="*/ 346667 h 2771794"/>
                <a:gd name="connsiteX1" fmla="*/ 4996821 w 5030073"/>
                <a:gd name="connsiteY1" fmla="*/ 978435 h 2771794"/>
                <a:gd name="connsiteX2" fmla="*/ 4980196 w 5030073"/>
                <a:gd name="connsiteY2" fmla="*/ 2557853 h 2771794"/>
                <a:gd name="connsiteX3" fmla="*/ 3168021 w 5030073"/>
                <a:gd name="connsiteY3" fmla="*/ 2757358 h 2771794"/>
                <a:gd name="connsiteX4" fmla="*/ 2270246 w 5030073"/>
                <a:gd name="connsiteY4" fmla="*/ 2374973 h 2771794"/>
                <a:gd name="connsiteX5" fmla="*/ 208690 w 5030073"/>
                <a:gd name="connsiteY5" fmla="*/ 280166 h 2771794"/>
                <a:gd name="connsiteX6" fmla="*/ 165939 w 5030073"/>
                <a:gd name="connsiteY6" fmla="*/ 11785 h 2771794"/>
                <a:gd name="connsiteX7" fmla="*/ 1056588 w 5030073"/>
                <a:gd name="connsiteY7" fmla="*/ 180413 h 2771794"/>
                <a:gd name="connsiteX8" fmla="*/ 5030073 w 5030073"/>
                <a:gd name="connsiteY8" fmla="*/ 346667 h 2771794"/>
                <a:gd name="connsiteX0" fmla="*/ 5030073 w 5030073"/>
                <a:gd name="connsiteY0" fmla="*/ 346667 h 2771794"/>
                <a:gd name="connsiteX1" fmla="*/ 4996821 w 5030073"/>
                <a:gd name="connsiteY1" fmla="*/ 978435 h 2771794"/>
                <a:gd name="connsiteX2" fmla="*/ 4980196 w 5030073"/>
                <a:gd name="connsiteY2" fmla="*/ 2557853 h 2771794"/>
                <a:gd name="connsiteX3" fmla="*/ 3168021 w 5030073"/>
                <a:gd name="connsiteY3" fmla="*/ 2757358 h 2771794"/>
                <a:gd name="connsiteX4" fmla="*/ 2270246 w 5030073"/>
                <a:gd name="connsiteY4" fmla="*/ 2374973 h 2771794"/>
                <a:gd name="connsiteX5" fmla="*/ 208690 w 5030073"/>
                <a:gd name="connsiteY5" fmla="*/ 280166 h 2771794"/>
                <a:gd name="connsiteX6" fmla="*/ 165939 w 5030073"/>
                <a:gd name="connsiteY6" fmla="*/ 11785 h 2771794"/>
                <a:gd name="connsiteX7" fmla="*/ 1056588 w 5030073"/>
                <a:gd name="connsiteY7" fmla="*/ 180413 h 2771794"/>
                <a:gd name="connsiteX8" fmla="*/ 5030073 w 5030073"/>
                <a:gd name="connsiteY8" fmla="*/ 346667 h 2771794"/>
                <a:gd name="connsiteX0" fmla="*/ 5030073 w 5030073"/>
                <a:gd name="connsiteY0" fmla="*/ 344099 h 2769226"/>
                <a:gd name="connsiteX1" fmla="*/ 4996821 w 5030073"/>
                <a:gd name="connsiteY1" fmla="*/ 975867 h 2769226"/>
                <a:gd name="connsiteX2" fmla="*/ 4980196 w 5030073"/>
                <a:gd name="connsiteY2" fmla="*/ 2555285 h 2769226"/>
                <a:gd name="connsiteX3" fmla="*/ 3168021 w 5030073"/>
                <a:gd name="connsiteY3" fmla="*/ 2754790 h 2769226"/>
                <a:gd name="connsiteX4" fmla="*/ 2270246 w 5030073"/>
                <a:gd name="connsiteY4" fmla="*/ 2372405 h 2769226"/>
                <a:gd name="connsiteX5" fmla="*/ 208690 w 5030073"/>
                <a:gd name="connsiteY5" fmla="*/ 277598 h 2769226"/>
                <a:gd name="connsiteX6" fmla="*/ 165939 w 5030073"/>
                <a:gd name="connsiteY6" fmla="*/ 9217 h 2769226"/>
                <a:gd name="connsiteX7" fmla="*/ 1056588 w 5030073"/>
                <a:gd name="connsiteY7" fmla="*/ 177845 h 2769226"/>
                <a:gd name="connsiteX8" fmla="*/ 5030073 w 5030073"/>
                <a:gd name="connsiteY8" fmla="*/ 344099 h 2769226"/>
                <a:gd name="connsiteX0" fmla="*/ 5041985 w 5041985"/>
                <a:gd name="connsiteY0" fmla="*/ 340039 h 2765166"/>
                <a:gd name="connsiteX1" fmla="*/ 5008733 w 5041985"/>
                <a:gd name="connsiteY1" fmla="*/ 971807 h 2765166"/>
                <a:gd name="connsiteX2" fmla="*/ 4992108 w 5041985"/>
                <a:gd name="connsiteY2" fmla="*/ 2551225 h 2765166"/>
                <a:gd name="connsiteX3" fmla="*/ 3179933 w 5041985"/>
                <a:gd name="connsiteY3" fmla="*/ 2750730 h 2765166"/>
                <a:gd name="connsiteX4" fmla="*/ 2282158 w 5041985"/>
                <a:gd name="connsiteY4" fmla="*/ 2368345 h 2765166"/>
                <a:gd name="connsiteX5" fmla="*/ 220602 w 5041985"/>
                <a:gd name="connsiteY5" fmla="*/ 273538 h 2765166"/>
                <a:gd name="connsiteX6" fmla="*/ 177851 w 5041985"/>
                <a:gd name="connsiteY6" fmla="*/ 5157 h 2765166"/>
                <a:gd name="connsiteX7" fmla="*/ 1068500 w 5041985"/>
                <a:gd name="connsiteY7" fmla="*/ 173785 h 2765166"/>
                <a:gd name="connsiteX8" fmla="*/ 5041985 w 5041985"/>
                <a:gd name="connsiteY8" fmla="*/ 340039 h 2765166"/>
                <a:gd name="connsiteX0" fmla="*/ 5138124 w 5138124"/>
                <a:gd name="connsiteY0" fmla="*/ 610016 h 3035143"/>
                <a:gd name="connsiteX1" fmla="*/ 5104872 w 5138124"/>
                <a:gd name="connsiteY1" fmla="*/ 1241784 h 3035143"/>
                <a:gd name="connsiteX2" fmla="*/ 5088247 w 5138124"/>
                <a:gd name="connsiteY2" fmla="*/ 2821202 h 3035143"/>
                <a:gd name="connsiteX3" fmla="*/ 3276072 w 5138124"/>
                <a:gd name="connsiteY3" fmla="*/ 3020707 h 3035143"/>
                <a:gd name="connsiteX4" fmla="*/ 2378297 w 5138124"/>
                <a:gd name="connsiteY4" fmla="*/ 2638322 h 3035143"/>
                <a:gd name="connsiteX5" fmla="*/ 316741 w 5138124"/>
                <a:gd name="connsiteY5" fmla="*/ 543515 h 3035143"/>
                <a:gd name="connsiteX6" fmla="*/ 113673 w 5138124"/>
                <a:gd name="connsiteY6" fmla="*/ 2002 h 3035143"/>
                <a:gd name="connsiteX7" fmla="*/ 1164639 w 5138124"/>
                <a:gd name="connsiteY7" fmla="*/ 443762 h 3035143"/>
                <a:gd name="connsiteX8" fmla="*/ 5138124 w 5138124"/>
                <a:gd name="connsiteY8" fmla="*/ 610016 h 3035143"/>
                <a:gd name="connsiteX0" fmla="*/ 5071197 w 5071197"/>
                <a:gd name="connsiteY0" fmla="*/ 608227 h 3033354"/>
                <a:gd name="connsiteX1" fmla="*/ 5037945 w 5071197"/>
                <a:gd name="connsiteY1" fmla="*/ 1239995 h 3033354"/>
                <a:gd name="connsiteX2" fmla="*/ 5021320 w 5071197"/>
                <a:gd name="connsiteY2" fmla="*/ 2819413 h 3033354"/>
                <a:gd name="connsiteX3" fmla="*/ 3209145 w 5071197"/>
                <a:gd name="connsiteY3" fmla="*/ 3018918 h 3033354"/>
                <a:gd name="connsiteX4" fmla="*/ 2311370 w 5071197"/>
                <a:gd name="connsiteY4" fmla="*/ 2636533 h 3033354"/>
                <a:gd name="connsiteX5" fmla="*/ 249814 w 5071197"/>
                <a:gd name="connsiteY5" fmla="*/ 541726 h 3033354"/>
                <a:gd name="connsiteX6" fmla="*/ 46746 w 5071197"/>
                <a:gd name="connsiteY6" fmla="*/ 213 h 3033354"/>
                <a:gd name="connsiteX7" fmla="*/ 1097712 w 5071197"/>
                <a:gd name="connsiteY7" fmla="*/ 441973 h 3033354"/>
                <a:gd name="connsiteX8" fmla="*/ 5071197 w 5071197"/>
                <a:gd name="connsiteY8" fmla="*/ 608227 h 3033354"/>
                <a:gd name="connsiteX0" fmla="*/ 5071197 w 5071197"/>
                <a:gd name="connsiteY0" fmla="*/ 608226 h 3033353"/>
                <a:gd name="connsiteX1" fmla="*/ 5037945 w 5071197"/>
                <a:gd name="connsiteY1" fmla="*/ 1239994 h 3033353"/>
                <a:gd name="connsiteX2" fmla="*/ 5021320 w 5071197"/>
                <a:gd name="connsiteY2" fmla="*/ 2819412 h 3033353"/>
                <a:gd name="connsiteX3" fmla="*/ 3209145 w 5071197"/>
                <a:gd name="connsiteY3" fmla="*/ 3018917 h 3033353"/>
                <a:gd name="connsiteX4" fmla="*/ 2311370 w 5071197"/>
                <a:gd name="connsiteY4" fmla="*/ 2636532 h 3033353"/>
                <a:gd name="connsiteX5" fmla="*/ 249814 w 5071197"/>
                <a:gd name="connsiteY5" fmla="*/ 541725 h 3033353"/>
                <a:gd name="connsiteX6" fmla="*/ 46746 w 5071197"/>
                <a:gd name="connsiteY6" fmla="*/ 212 h 3033353"/>
                <a:gd name="connsiteX7" fmla="*/ 1097712 w 5071197"/>
                <a:gd name="connsiteY7" fmla="*/ 441972 h 3033353"/>
                <a:gd name="connsiteX8" fmla="*/ 5071197 w 5071197"/>
                <a:gd name="connsiteY8" fmla="*/ 608226 h 3033353"/>
                <a:gd name="connsiteX0" fmla="*/ 5071197 w 5071197"/>
                <a:gd name="connsiteY0" fmla="*/ 608204 h 3033331"/>
                <a:gd name="connsiteX1" fmla="*/ 5037945 w 5071197"/>
                <a:gd name="connsiteY1" fmla="*/ 1239972 h 3033331"/>
                <a:gd name="connsiteX2" fmla="*/ 5021320 w 5071197"/>
                <a:gd name="connsiteY2" fmla="*/ 2819390 h 3033331"/>
                <a:gd name="connsiteX3" fmla="*/ 3209145 w 5071197"/>
                <a:gd name="connsiteY3" fmla="*/ 3018895 h 3033331"/>
                <a:gd name="connsiteX4" fmla="*/ 2311370 w 5071197"/>
                <a:gd name="connsiteY4" fmla="*/ 2636510 h 3033331"/>
                <a:gd name="connsiteX5" fmla="*/ 249814 w 5071197"/>
                <a:gd name="connsiteY5" fmla="*/ 541703 h 3033331"/>
                <a:gd name="connsiteX6" fmla="*/ 46746 w 5071197"/>
                <a:gd name="connsiteY6" fmla="*/ 190 h 3033331"/>
                <a:gd name="connsiteX7" fmla="*/ 1097712 w 5071197"/>
                <a:gd name="connsiteY7" fmla="*/ 441950 h 3033331"/>
                <a:gd name="connsiteX8" fmla="*/ 5071197 w 5071197"/>
                <a:gd name="connsiteY8" fmla="*/ 608204 h 3033331"/>
                <a:gd name="connsiteX0" fmla="*/ 5071197 w 5071197"/>
                <a:gd name="connsiteY0" fmla="*/ 608204 h 3033331"/>
                <a:gd name="connsiteX1" fmla="*/ 5037945 w 5071197"/>
                <a:gd name="connsiteY1" fmla="*/ 1239972 h 3033331"/>
                <a:gd name="connsiteX2" fmla="*/ 5021320 w 5071197"/>
                <a:gd name="connsiteY2" fmla="*/ 2819390 h 3033331"/>
                <a:gd name="connsiteX3" fmla="*/ 3209145 w 5071197"/>
                <a:gd name="connsiteY3" fmla="*/ 3018895 h 3033331"/>
                <a:gd name="connsiteX4" fmla="*/ 2311370 w 5071197"/>
                <a:gd name="connsiteY4" fmla="*/ 2636510 h 3033331"/>
                <a:gd name="connsiteX5" fmla="*/ 249814 w 5071197"/>
                <a:gd name="connsiteY5" fmla="*/ 541703 h 3033331"/>
                <a:gd name="connsiteX6" fmla="*/ 46746 w 5071197"/>
                <a:gd name="connsiteY6" fmla="*/ 190 h 3033331"/>
                <a:gd name="connsiteX7" fmla="*/ 1097712 w 5071197"/>
                <a:gd name="connsiteY7" fmla="*/ 441950 h 3033331"/>
                <a:gd name="connsiteX8" fmla="*/ 5071197 w 5071197"/>
                <a:gd name="connsiteY8" fmla="*/ 608204 h 3033331"/>
                <a:gd name="connsiteX0" fmla="*/ 5039290 w 5039290"/>
                <a:gd name="connsiteY0" fmla="*/ 608204 h 3033331"/>
                <a:gd name="connsiteX1" fmla="*/ 5006038 w 5039290"/>
                <a:gd name="connsiteY1" fmla="*/ 1239972 h 3033331"/>
                <a:gd name="connsiteX2" fmla="*/ 4989413 w 5039290"/>
                <a:gd name="connsiteY2" fmla="*/ 2819390 h 3033331"/>
                <a:gd name="connsiteX3" fmla="*/ 3177238 w 5039290"/>
                <a:gd name="connsiteY3" fmla="*/ 3018895 h 3033331"/>
                <a:gd name="connsiteX4" fmla="*/ 2279463 w 5039290"/>
                <a:gd name="connsiteY4" fmla="*/ 2636510 h 3033331"/>
                <a:gd name="connsiteX5" fmla="*/ 217907 w 5039290"/>
                <a:gd name="connsiteY5" fmla="*/ 541703 h 3033331"/>
                <a:gd name="connsiteX6" fmla="*/ 14839 w 5039290"/>
                <a:gd name="connsiteY6" fmla="*/ 190 h 3033331"/>
                <a:gd name="connsiteX7" fmla="*/ 1065805 w 5039290"/>
                <a:gd name="connsiteY7" fmla="*/ 441950 h 3033331"/>
                <a:gd name="connsiteX8" fmla="*/ 5039290 w 5039290"/>
                <a:gd name="connsiteY8" fmla="*/ 608204 h 3033331"/>
                <a:gd name="connsiteX0" fmla="*/ 5037230 w 5037230"/>
                <a:gd name="connsiteY0" fmla="*/ 608204 h 3033331"/>
                <a:gd name="connsiteX1" fmla="*/ 5003978 w 5037230"/>
                <a:gd name="connsiteY1" fmla="*/ 1239972 h 3033331"/>
                <a:gd name="connsiteX2" fmla="*/ 4987353 w 5037230"/>
                <a:gd name="connsiteY2" fmla="*/ 2819390 h 3033331"/>
                <a:gd name="connsiteX3" fmla="*/ 3175178 w 5037230"/>
                <a:gd name="connsiteY3" fmla="*/ 3018895 h 3033331"/>
                <a:gd name="connsiteX4" fmla="*/ 2277403 w 5037230"/>
                <a:gd name="connsiteY4" fmla="*/ 2636510 h 3033331"/>
                <a:gd name="connsiteX5" fmla="*/ 215847 w 5037230"/>
                <a:gd name="connsiteY5" fmla="*/ 541703 h 3033331"/>
                <a:gd name="connsiteX6" fmla="*/ 12779 w 5037230"/>
                <a:gd name="connsiteY6" fmla="*/ 190 h 3033331"/>
                <a:gd name="connsiteX7" fmla="*/ 1063745 w 5037230"/>
                <a:gd name="connsiteY7" fmla="*/ 441950 h 3033331"/>
                <a:gd name="connsiteX8" fmla="*/ 5037230 w 5037230"/>
                <a:gd name="connsiteY8" fmla="*/ 608204 h 3033331"/>
                <a:gd name="connsiteX0" fmla="*/ 4998319 w 5003978"/>
                <a:gd name="connsiteY0" fmla="*/ 617981 h 3033380"/>
                <a:gd name="connsiteX1" fmla="*/ 5003978 w 5003978"/>
                <a:gd name="connsiteY1" fmla="*/ 1240021 h 3033380"/>
                <a:gd name="connsiteX2" fmla="*/ 4987353 w 5003978"/>
                <a:gd name="connsiteY2" fmla="*/ 2819439 h 3033380"/>
                <a:gd name="connsiteX3" fmla="*/ 3175178 w 5003978"/>
                <a:gd name="connsiteY3" fmla="*/ 3018944 h 3033380"/>
                <a:gd name="connsiteX4" fmla="*/ 2277403 w 5003978"/>
                <a:gd name="connsiteY4" fmla="*/ 2636559 h 3033380"/>
                <a:gd name="connsiteX5" fmla="*/ 215847 w 5003978"/>
                <a:gd name="connsiteY5" fmla="*/ 541752 h 3033380"/>
                <a:gd name="connsiteX6" fmla="*/ 12779 w 5003978"/>
                <a:gd name="connsiteY6" fmla="*/ 239 h 3033380"/>
                <a:gd name="connsiteX7" fmla="*/ 1063745 w 5003978"/>
                <a:gd name="connsiteY7" fmla="*/ 441999 h 3033380"/>
                <a:gd name="connsiteX8" fmla="*/ 4998319 w 5003978"/>
                <a:gd name="connsiteY8" fmla="*/ 617981 h 3033380"/>
                <a:gd name="connsiteX0" fmla="*/ 4998319 w 5003978"/>
                <a:gd name="connsiteY0" fmla="*/ 617979 h 3033378"/>
                <a:gd name="connsiteX1" fmla="*/ 5003978 w 5003978"/>
                <a:gd name="connsiteY1" fmla="*/ 1240019 h 3033378"/>
                <a:gd name="connsiteX2" fmla="*/ 4987353 w 5003978"/>
                <a:gd name="connsiteY2" fmla="*/ 2819437 h 3033378"/>
                <a:gd name="connsiteX3" fmla="*/ 3175178 w 5003978"/>
                <a:gd name="connsiteY3" fmla="*/ 3018942 h 3033378"/>
                <a:gd name="connsiteX4" fmla="*/ 2277403 w 5003978"/>
                <a:gd name="connsiteY4" fmla="*/ 2636557 h 3033378"/>
                <a:gd name="connsiteX5" fmla="*/ 215847 w 5003978"/>
                <a:gd name="connsiteY5" fmla="*/ 541750 h 3033378"/>
                <a:gd name="connsiteX6" fmla="*/ 12779 w 5003978"/>
                <a:gd name="connsiteY6" fmla="*/ 237 h 3033378"/>
                <a:gd name="connsiteX7" fmla="*/ 1063745 w 5003978"/>
                <a:gd name="connsiteY7" fmla="*/ 441997 h 3033378"/>
                <a:gd name="connsiteX8" fmla="*/ 4410944 w 5003978"/>
                <a:gd name="connsiteY8" fmla="*/ 585791 h 3033378"/>
                <a:gd name="connsiteX9" fmla="*/ 4998319 w 5003978"/>
                <a:gd name="connsiteY9" fmla="*/ 617979 h 3033378"/>
                <a:gd name="connsiteX0" fmla="*/ 4998319 w 5003978"/>
                <a:gd name="connsiteY0" fmla="*/ 617979 h 3033378"/>
                <a:gd name="connsiteX1" fmla="*/ 5003978 w 5003978"/>
                <a:gd name="connsiteY1" fmla="*/ 1240019 h 3033378"/>
                <a:gd name="connsiteX2" fmla="*/ 4987353 w 5003978"/>
                <a:gd name="connsiteY2" fmla="*/ 2819437 h 3033378"/>
                <a:gd name="connsiteX3" fmla="*/ 3175178 w 5003978"/>
                <a:gd name="connsiteY3" fmla="*/ 3018942 h 3033378"/>
                <a:gd name="connsiteX4" fmla="*/ 2277403 w 5003978"/>
                <a:gd name="connsiteY4" fmla="*/ 2636557 h 3033378"/>
                <a:gd name="connsiteX5" fmla="*/ 215847 w 5003978"/>
                <a:gd name="connsiteY5" fmla="*/ 541750 h 3033378"/>
                <a:gd name="connsiteX6" fmla="*/ 12779 w 5003978"/>
                <a:gd name="connsiteY6" fmla="*/ 237 h 3033378"/>
                <a:gd name="connsiteX7" fmla="*/ 1063745 w 5003978"/>
                <a:gd name="connsiteY7" fmla="*/ 441997 h 3033378"/>
                <a:gd name="connsiteX8" fmla="*/ 4410944 w 5003978"/>
                <a:gd name="connsiteY8" fmla="*/ 585791 h 3033378"/>
                <a:gd name="connsiteX9" fmla="*/ 4998319 w 5003978"/>
                <a:gd name="connsiteY9" fmla="*/ 617979 h 3033378"/>
                <a:gd name="connsiteX0" fmla="*/ 4998319 w 5003978"/>
                <a:gd name="connsiteY0" fmla="*/ 617979 h 3033378"/>
                <a:gd name="connsiteX1" fmla="*/ 5003978 w 5003978"/>
                <a:gd name="connsiteY1" fmla="*/ 1240019 h 3033378"/>
                <a:gd name="connsiteX2" fmla="*/ 4987353 w 5003978"/>
                <a:gd name="connsiteY2" fmla="*/ 2819437 h 3033378"/>
                <a:gd name="connsiteX3" fmla="*/ 3175178 w 5003978"/>
                <a:gd name="connsiteY3" fmla="*/ 3018942 h 3033378"/>
                <a:gd name="connsiteX4" fmla="*/ 2277403 w 5003978"/>
                <a:gd name="connsiteY4" fmla="*/ 2636557 h 3033378"/>
                <a:gd name="connsiteX5" fmla="*/ 215847 w 5003978"/>
                <a:gd name="connsiteY5" fmla="*/ 541750 h 3033378"/>
                <a:gd name="connsiteX6" fmla="*/ 12779 w 5003978"/>
                <a:gd name="connsiteY6" fmla="*/ 237 h 3033378"/>
                <a:gd name="connsiteX7" fmla="*/ 1063745 w 5003978"/>
                <a:gd name="connsiteY7" fmla="*/ 441997 h 3033378"/>
                <a:gd name="connsiteX8" fmla="*/ 4410944 w 5003978"/>
                <a:gd name="connsiteY8" fmla="*/ 585791 h 3033378"/>
                <a:gd name="connsiteX9" fmla="*/ 4998319 w 5003978"/>
                <a:gd name="connsiteY9" fmla="*/ 617979 h 3033378"/>
                <a:gd name="connsiteX0" fmla="*/ 4998319 w 5003978"/>
                <a:gd name="connsiteY0" fmla="*/ 617956 h 3033355"/>
                <a:gd name="connsiteX1" fmla="*/ 5003978 w 5003978"/>
                <a:gd name="connsiteY1" fmla="*/ 1239996 h 3033355"/>
                <a:gd name="connsiteX2" fmla="*/ 4987353 w 5003978"/>
                <a:gd name="connsiteY2" fmla="*/ 2819414 h 3033355"/>
                <a:gd name="connsiteX3" fmla="*/ 3175178 w 5003978"/>
                <a:gd name="connsiteY3" fmla="*/ 3018919 h 3033355"/>
                <a:gd name="connsiteX4" fmla="*/ 2277403 w 5003978"/>
                <a:gd name="connsiteY4" fmla="*/ 2636534 h 3033355"/>
                <a:gd name="connsiteX5" fmla="*/ 215847 w 5003978"/>
                <a:gd name="connsiteY5" fmla="*/ 541727 h 3033355"/>
                <a:gd name="connsiteX6" fmla="*/ 12779 w 5003978"/>
                <a:gd name="connsiteY6" fmla="*/ 214 h 3033355"/>
                <a:gd name="connsiteX7" fmla="*/ 1063745 w 5003978"/>
                <a:gd name="connsiteY7" fmla="*/ 441974 h 3033355"/>
                <a:gd name="connsiteX8" fmla="*/ 4410944 w 5003978"/>
                <a:gd name="connsiteY8" fmla="*/ 585768 h 3033355"/>
                <a:gd name="connsiteX9" fmla="*/ 4998319 w 5003978"/>
                <a:gd name="connsiteY9" fmla="*/ 617956 h 3033355"/>
                <a:gd name="connsiteX0" fmla="*/ 4998319 w 5003978"/>
                <a:gd name="connsiteY0" fmla="*/ 617942 h 3033341"/>
                <a:gd name="connsiteX1" fmla="*/ 5003978 w 5003978"/>
                <a:gd name="connsiteY1" fmla="*/ 1239982 h 3033341"/>
                <a:gd name="connsiteX2" fmla="*/ 4987353 w 5003978"/>
                <a:gd name="connsiteY2" fmla="*/ 2819400 h 3033341"/>
                <a:gd name="connsiteX3" fmla="*/ 3175178 w 5003978"/>
                <a:gd name="connsiteY3" fmla="*/ 3018905 h 3033341"/>
                <a:gd name="connsiteX4" fmla="*/ 2277403 w 5003978"/>
                <a:gd name="connsiteY4" fmla="*/ 2636520 h 3033341"/>
                <a:gd name="connsiteX5" fmla="*/ 215847 w 5003978"/>
                <a:gd name="connsiteY5" fmla="*/ 541713 h 3033341"/>
                <a:gd name="connsiteX6" fmla="*/ 12779 w 5003978"/>
                <a:gd name="connsiteY6" fmla="*/ 200 h 3033341"/>
                <a:gd name="connsiteX7" fmla="*/ 1063745 w 5003978"/>
                <a:gd name="connsiteY7" fmla="*/ 441960 h 3033341"/>
                <a:gd name="connsiteX8" fmla="*/ 4410944 w 5003978"/>
                <a:gd name="connsiteY8" fmla="*/ 585754 h 3033341"/>
                <a:gd name="connsiteX9" fmla="*/ 4998319 w 5003978"/>
                <a:gd name="connsiteY9" fmla="*/ 617942 h 3033341"/>
                <a:gd name="connsiteX0" fmla="*/ 4990256 w 4995915"/>
                <a:gd name="connsiteY0" fmla="*/ 617942 h 3033341"/>
                <a:gd name="connsiteX1" fmla="*/ 4995915 w 4995915"/>
                <a:gd name="connsiteY1" fmla="*/ 1239982 h 3033341"/>
                <a:gd name="connsiteX2" fmla="*/ 4979290 w 4995915"/>
                <a:gd name="connsiteY2" fmla="*/ 2819400 h 3033341"/>
                <a:gd name="connsiteX3" fmla="*/ 3167115 w 4995915"/>
                <a:gd name="connsiteY3" fmla="*/ 3018905 h 3033341"/>
                <a:gd name="connsiteX4" fmla="*/ 2269340 w 4995915"/>
                <a:gd name="connsiteY4" fmla="*/ 2636520 h 3033341"/>
                <a:gd name="connsiteX5" fmla="*/ 1212208 w 4995915"/>
                <a:gd name="connsiteY5" fmla="*/ 1636342 h 3033341"/>
                <a:gd name="connsiteX6" fmla="*/ 207784 w 4995915"/>
                <a:gd name="connsiteY6" fmla="*/ 541713 h 3033341"/>
                <a:gd name="connsiteX7" fmla="*/ 4716 w 4995915"/>
                <a:gd name="connsiteY7" fmla="*/ 200 h 3033341"/>
                <a:gd name="connsiteX8" fmla="*/ 1055682 w 4995915"/>
                <a:gd name="connsiteY8" fmla="*/ 441960 h 3033341"/>
                <a:gd name="connsiteX9" fmla="*/ 4402881 w 4995915"/>
                <a:gd name="connsiteY9" fmla="*/ 585754 h 3033341"/>
                <a:gd name="connsiteX10" fmla="*/ 4990256 w 4995915"/>
                <a:gd name="connsiteY10" fmla="*/ 617942 h 3033341"/>
                <a:gd name="connsiteX0" fmla="*/ 4990256 w 4995915"/>
                <a:gd name="connsiteY0" fmla="*/ 617942 h 3033341"/>
                <a:gd name="connsiteX1" fmla="*/ 4995915 w 4995915"/>
                <a:gd name="connsiteY1" fmla="*/ 1239982 h 3033341"/>
                <a:gd name="connsiteX2" fmla="*/ 4979290 w 4995915"/>
                <a:gd name="connsiteY2" fmla="*/ 2819400 h 3033341"/>
                <a:gd name="connsiteX3" fmla="*/ 3167115 w 4995915"/>
                <a:gd name="connsiteY3" fmla="*/ 3018905 h 3033341"/>
                <a:gd name="connsiteX4" fmla="*/ 2269340 w 4995915"/>
                <a:gd name="connsiteY4" fmla="*/ 2636520 h 3033341"/>
                <a:gd name="connsiteX5" fmla="*/ 1212208 w 4995915"/>
                <a:gd name="connsiteY5" fmla="*/ 1636342 h 3033341"/>
                <a:gd name="connsiteX6" fmla="*/ 207784 w 4995915"/>
                <a:gd name="connsiteY6" fmla="*/ 541713 h 3033341"/>
                <a:gd name="connsiteX7" fmla="*/ 4716 w 4995915"/>
                <a:gd name="connsiteY7" fmla="*/ 200 h 3033341"/>
                <a:gd name="connsiteX8" fmla="*/ 1055682 w 4995915"/>
                <a:gd name="connsiteY8" fmla="*/ 441960 h 3033341"/>
                <a:gd name="connsiteX9" fmla="*/ 4402881 w 4995915"/>
                <a:gd name="connsiteY9" fmla="*/ 585754 h 3033341"/>
                <a:gd name="connsiteX10" fmla="*/ 4990256 w 4995915"/>
                <a:gd name="connsiteY10" fmla="*/ 617942 h 3033341"/>
                <a:gd name="connsiteX0" fmla="*/ 4991063 w 4996722"/>
                <a:gd name="connsiteY0" fmla="*/ 617942 h 3033341"/>
                <a:gd name="connsiteX1" fmla="*/ 4996722 w 4996722"/>
                <a:gd name="connsiteY1" fmla="*/ 1239982 h 3033341"/>
                <a:gd name="connsiteX2" fmla="*/ 4980097 w 4996722"/>
                <a:gd name="connsiteY2" fmla="*/ 2819400 h 3033341"/>
                <a:gd name="connsiteX3" fmla="*/ 3167922 w 4996722"/>
                <a:gd name="connsiteY3" fmla="*/ 3018905 h 3033341"/>
                <a:gd name="connsiteX4" fmla="*/ 2270147 w 4996722"/>
                <a:gd name="connsiteY4" fmla="*/ 2636520 h 3033341"/>
                <a:gd name="connsiteX5" fmla="*/ 1271381 w 4996722"/>
                <a:gd name="connsiteY5" fmla="*/ 1616887 h 3033341"/>
                <a:gd name="connsiteX6" fmla="*/ 208591 w 4996722"/>
                <a:gd name="connsiteY6" fmla="*/ 541713 h 3033341"/>
                <a:gd name="connsiteX7" fmla="*/ 5523 w 4996722"/>
                <a:gd name="connsiteY7" fmla="*/ 200 h 3033341"/>
                <a:gd name="connsiteX8" fmla="*/ 1056489 w 4996722"/>
                <a:gd name="connsiteY8" fmla="*/ 441960 h 3033341"/>
                <a:gd name="connsiteX9" fmla="*/ 4403688 w 4996722"/>
                <a:gd name="connsiteY9" fmla="*/ 585754 h 3033341"/>
                <a:gd name="connsiteX10" fmla="*/ 4991063 w 4996722"/>
                <a:gd name="connsiteY10" fmla="*/ 617942 h 3033341"/>
                <a:gd name="connsiteX0" fmla="*/ 4991063 w 4996722"/>
                <a:gd name="connsiteY0" fmla="*/ 617942 h 3033341"/>
                <a:gd name="connsiteX1" fmla="*/ 4996722 w 4996722"/>
                <a:gd name="connsiteY1" fmla="*/ 1239982 h 3033341"/>
                <a:gd name="connsiteX2" fmla="*/ 4980097 w 4996722"/>
                <a:gd name="connsiteY2" fmla="*/ 2819400 h 3033341"/>
                <a:gd name="connsiteX3" fmla="*/ 3167922 w 4996722"/>
                <a:gd name="connsiteY3" fmla="*/ 3018905 h 3033341"/>
                <a:gd name="connsiteX4" fmla="*/ 2270147 w 4996722"/>
                <a:gd name="connsiteY4" fmla="*/ 2636520 h 3033341"/>
                <a:gd name="connsiteX5" fmla="*/ 1271381 w 4996722"/>
                <a:gd name="connsiteY5" fmla="*/ 1616887 h 3033341"/>
                <a:gd name="connsiteX6" fmla="*/ 208591 w 4996722"/>
                <a:gd name="connsiteY6" fmla="*/ 541713 h 3033341"/>
                <a:gd name="connsiteX7" fmla="*/ 5523 w 4996722"/>
                <a:gd name="connsiteY7" fmla="*/ 200 h 3033341"/>
                <a:gd name="connsiteX8" fmla="*/ 1056489 w 4996722"/>
                <a:gd name="connsiteY8" fmla="*/ 441960 h 3033341"/>
                <a:gd name="connsiteX9" fmla="*/ 4403688 w 4996722"/>
                <a:gd name="connsiteY9" fmla="*/ 585754 h 3033341"/>
                <a:gd name="connsiteX10" fmla="*/ 4991063 w 4996722"/>
                <a:gd name="connsiteY10" fmla="*/ 617942 h 3033341"/>
                <a:gd name="connsiteX0" fmla="*/ 5036547 w 5042206"/>
                <a:gd name="connsiteY0" fmla="*/ 618212 h 3033611"/>
                <a:gd name="connsiteX1" fmla="*/ 5042206 w 5042206"/>
                <a:gd name="connsiteY1" fmla="*/ 1240252 h 3033611"/>
                <a:gd name="connsiteX2" fmla="*/ 5025581 w 5042206"/>
                <a:gd name="connsiteY2" fmla="*/ 2819670 h 3033611"/>
                <a:gd name="connsiteX3" fmla="*/ 3213406 w 5042206"/>
                <a:gd name="connsiteY3" fmla="*/ 3019175 h 3033611"/>
                <a:gd name="connsiteX4" fmla="*/ 2315631 w 5042206"/>
                <a:gd name="connsiteY4" fmla="*/ 2636790 h 3033611"/>
                <a:gd name="connsiteX5" fmla="*/ 1316865 w 5042206"/>
                <a:gd name="connsiteY5" fmla="*/ 1617157 h 3033611"/>
                <a:gd name="connsiteX6" fmla="*/ 283258 w 5042206"/>
                <a:gd name="connsiteY6" fmla="*/ 541983 h 3033611"/>
                <a:gd name="connsiteX7" fmla="*/ 51007 w 5042206"/>
                <a:gd name="connsiteY7" fmla="*/ 470 h 3033611"/>
                <a:gd name="connsiteX8" fmla="*/ 1101973 w 5042206"/>
                <a:gd name="connsiteY8" fmla="*/ 442230 h 3033611"/>
                <a:gd name="connsiteX9" fmla="*/ 4449172 w 5042206"/>
                <a:gd name="connsiteY9" fmla="*/ 586024 h 3033611"/>
                <a:gd name="connsiteX10" fmla="*/ 5036547 w 5042206"/>
                <a:gd name="connsiteY10" fmla="*/ 618212 h 3033611"/>
                <a:gd name="connsiteX0" fmla="*/ 5029996 w 5035655"/>
                <a:gd name="connsiteY0" fmla="*/ 618212 h 3033611"/>
                <a:gd name="connsiteX1" fmla="*/ 5035655 w 5035655"/>
                <a:gd name="connsiteY1" fmla="*/ 1240252 h 3033611"/>
                <a:gd name="connsiteX2" fmla="*/ 5019030 w 5035655"/>
                <a:gd name="connsiteY2" fmla="*/ 2819670 h 3033611"/>
                <a:gd name="connsiteX3" fmla="*/ 3206855 w 5035655"/>
                <a:gd name="connsiteY3" fmla="*/ 3019175 h 3033611"/>
                <a:gd name="connsiteX4" fmla="*/ 2309080 w 5035655"/>
                <a:gd name="connsiteY4" fmla="*/ 2636790 h 3033611"/>
                <a:gd name="connsiteX5" fmla="*/ 1310314 w 5035655"/>
                <a:gd name="connsiteY5" fmla="*/ 1617157 h 3033611"/>
                <a:gd name="connsiteX6" fmla="*/ 276707 w 5035655"/>
                <a:gd name="connsiteY6" fmla="*/ 541983 h 3033611"/>
                <a:gd name="connsiteX7" fmla="*/ 44456 w 5035655"/>
                <a:gd name="connsiteY7" fmla="*/ 470 h 3033611"/>
                <a:gd name="connsiteX8" fmla="*/ 1095422 w 5035655"/>
                <a:gd name="connsiteY8" fmla="*/ 442230 h 3033611"/>
                <a:gd name="connsiteX9" fmla="*/ 4442621 w 5035655"/>
                <a:gd name="connsiteY9" fmla="*/ 586024 h 3033611"/>
                <a:gd name="connsiteX10" fmla="*/ 5029996 w 5035655"/>
                <a:gd name="connsiteY10" fmla="*/ 618212 h 3033611"/>
                <a:gd name="connsiteX0" fmla="*/ 4988235 w 4993894"/>
                <a:gd name="connsiteY0" fmla="*/ 618212 h 3033611"/>
                <a:gd name="connsiteX1" fmla="*/ 4993894 w 4993894"/>
                <a:gd name="connsiteY1" fmla="*/ 1240252 h 3033611"/>
                <a:gd name="connsiteX2" fmla="*/ 4977269 w 4993894"/>
                <a:gd name="connsiteY2" fmla="*/ 2819670 h 3033611"/>
                <a:gd name="connsiteX3" fmla="*/ 3165094 w 4993894"/>
                <a:gd name="connsiteY3" fmla="*/ 3019175 h 3033611"/>
                <a:gd name="connsiteX4" fmla="*/ 2267319 w 4993894"/>
                <a:gd name="connsiteY4" fmla="*/ 2636790 h 3033611"/>
                <a:gd name="connsiteX5" fmla="*/ 1268553 w 4993894"/>
                <a:gd name="connsiteY5" fmla="*/ 1617157 h 3033611"/>
                <a:gd name="connsiteX6" fmla="*/ 234946 w 4993894"/>
                <a:gd name="connsiteY6" fmla="*/ 541983 h 3033611"/>
                <a:gd name="connsiteX7" fmla="*/ 2695 w 4993894"/>
                <a:gd name="connsiteY7" fmla="*/ 470 h 3033611"/>
                <a:gd name="connsiteX8" fmla="*/ 1053661 w 4993894"/>
                <a:gd name="connsiteY8" fmla="*/ 442230 h 3033611"/>
                <a:gd name="connsiteX9" fmla="*/ 4400860 w 4993894"/>
                <a:gd name="connsiteY9" fmla="*/ 586024 h 3033611"/>
                <a:gd name="connsiteX10" fmla="*/ 4988235 w 4993894"/>
                <a:gd name="connsiteY10" fmla="*/ 618212 h 3033611"/>
                <a:gd name="connsiteX0" fmla="*/ 5008632 w 5014291"/>
                <a:gd name="connsiteY0" fmla="*/ 608583 h 3023982"/>
                <a:gd name="connsiteX1" fmla="*/ 5014291 w 5014291"/>
                <a:gd name="connsiteY1" fmla="*/ 1230623 h 3023982"/>
                <a:gd name="connsiteX2" fmla="*/ 4997666 w 5014291"/>
                <a:gd name="connsiteY2" fmla="*/ 2810041 h 3023982"/>
                <a:gd name="connsiteX3" fmla="*/ 3185491 w 5014291"/>
                <a:gd name="connsiteY3" fmla="*/ 3009546 h 3023982"/>
                <a:gd name="connsiteX4" fmla="*/ 2287716 w 5014291"/>
                <a:gd name="connsiteY4" fmla="*/ 2627161 h 3023982"/>
                <a:gd name="connsiteX5" fmla="*/ 1288950 w 5014291"/>
                <a:gd name="connsiteY5" fmla="*/ 1607528 h 3023982"/>
                <a:gd name="connsiteX6" fmla="*/ 255343 w 5014291"/>
                <a:gd name="connsiteY6" fmla="*/ 532354 h 3023982"/>
                <a:gd name="connsiteX7" fmla="*/ 3637 w 5014291"/>
                <a:gd name="connsiteY7" fmla="*/ 569 h 3023982"/>
                <a:gd name="connsiteX8" fmla="*/ 1074058 w 5014291"/>
                <a:gd name="connsiteY8" fmla="*/ 432601 h 3023982"/>
                <a:gd name="connsiteX9" fmla="*/ 4421257 w 5014291"/>
                <a:gd name="connsiteY9" fmla="*/ 576395 h 3023982"/>
                <a:gd name="connsiteX10" fmla="*/ 5008632 w 5014291"/>
                <a:gd name="connsiteY10" fmla="*/ 608583 h 3023982"/>
                <a:gd name="connsiteX0" fmla="*/ 5008632 w 5014291"/>
                <a:gd name="connsiteY0" fmla="*/ 608464 h 3023863"/>
                <a:gd name="connsiteX1" fmla="*/ 5014291 w 5014291"/>
                <a:gd name="connsiteY1" fmla="*/ 1230504 h 3023863"/>
                <a:gd name="connsiteX2" fmla="*/ 4997666 w 5014291"/>
                <a:gd name="connsiteY2" fmla="*/ 2809922 h 3023863"/>
                <a:gd name="connsiteX3" fmla="*/ 3185491 w 5014291"/>
                <a:gd name="connsiteY3" fmla="*/ 3009427 h 3023863"/>
                <a:gd name="connsiteX4" fmla="*/ 2287716 w 5014291"/>
                <a:gd name="connsiteY4" fmla="*/ 2627042 h 3023863"/>
                <a:gd name="connsiteX5" fmla="*/ 1288950 w 5014291"/>
                <a:gd name="connsiteY5" fmla="*/ 1607409 h 3023863"/>
                <a:gd name="connsiteX6" fmla="*/ 255343 w 5014291"/>
                <a:gd name="connsiteY6" fmla="*/ 532235 h 3023863"/>
                <a:gd name="connsiteX7" fmla="*/ 3637 w 5014291"/>
                <a:gd name="connsiteY7" fmla="*/ 450 h 3023863"/>
                <a:gd name="connsiteX8" fmla="*/ 1074058 w 5014291"/>
                <a:gd name="connsiteY8" fmla="*/ 432482 h 3023863"/>
                <a:gd name="connsiteX9" fmla="*/ 4421257 w 5014291"/>
                <a:gd name="connsiteY9" fmla="*/ 576276 h 3023863"/>
                <a:gd name="connsiteX10" fmla="*/ 5008632 w 5014291"/>
                <a:gd name="connsiteY10" fmla="*/ 608464 h 3023863"/>
                <a:gd name="connsiteX0" fmla="*/ 5008632 w 5014291"/>
                <a:gd name="connsiteY0" fmla="*/ 608464 h 3009427"/>
                <a:gd name="connsiteX1" fmla="*/ 5014291 w 5014291"/>
                <a:gd name="connsiteY1" fmla="*/ 1230504 h 3009427"/>
                <a:gd name="connsiteX2" fmla="*/ 4997666 w 5014291"/>
                <a:gd name="connsiteY2" fmla="*/ 2809922 h 3009427"/>
                <a:gd name="connsiteX3" fmla="*/ 3185491 w 5014291"/>
                <a:gd name="connsiteY3" fmla="*/ 3009427 h 3009427"/>
                <a:gd name="connsiteX4" fmla="*/ 2287716 w 5014291"/>
                <a:gd name="connsiteY4" fmla="*/ 2627042 h 3009427"/>
                <a:gd name="connsiteX5" fmla="*/ 1288950 w 5014291"/>
                <a:gd name="connsiteY5" fmla="*/ 1607409 h 3009427"/>
                <a:gd name="connsiteX6" fmla="*/ 255343 w 5014291"/>
                <a:gd name="connsiteY6" fmla="*/ 532235 h 3009427"/>
                <a:gd name="connsiteX7" fmla="*/ 3637 w 5014291"/>
                <a:gd name="connsiteY7" fmla="*/ 450 h 3009427"/>
                <a:gd name="connsiteX8" fmla="*/ 1074058 w 5014291"/>
                <a:gd name="connsiteY8" fmla="*/ 432482 h 3009427"/>
                <a:gd name="connsiteX9" fmla="*/ 4421257 w 5014291"/>
                <a:gd name="connsiteY9" fmla="*/ 576276 h 3009427"/>
                <a:gd name="connsiteX10" fmla="*/ 5008632 w 5014291"/>
                <a:gd name="connsiteY10" fmla="*/ 608464 h 3009427"/>
                <a:gd name="connsiteX0" fmla="*/ 5008632 w 5014291"/>
                <a:gd name="connsiteY0" fmla="*/ 608464 h 3009427"/>
                <a:gd name="connsiteX1" fmla="*/ 5014291 w 5014291"/>
                <a:gd name="connsiteY1" fmla="*/ 1230504 h 3009427"/>
                <a:gd name="connsiteX2" fmla="*/ 4997666 w 5014291"/>
                <a:gd name="connsiteY2" fmla="*/ 2809922 h 3009427"/>
                <a:gd name="connsiteX3" fmla="*/ 3185491 w 5014291"/>
                <a:gd name="connsiteY3" fmla="*/ 3009427 h 3009427"/>
                <a:gd name="connsiteX4" fmla="*/ 2287716 w 5014291"/>
                <a:gd name="connsiteY4" fmla="*/ 2627042 h 3009427"/>
                <a:gd name="connsiteX5" fmla="*/ 1288950 w 5014291"/>
                <a:gd name="connsiteY5" fmla="*/ 1607409 h 3009427"/>
                <a:gd name="connsiteX6" fmla="*/ 255343 w 5014291"/>
                <a:gd name="connsiteY6" fmla="*/ 532235 h 3009427"/>
                <a:gd name="connsiteX7" fmla="*/ 3637 w 5014291"/>
                <a:gd name="connsiteY7" fmla="*/ 450 h 3009427"/>
                <a:gd name="connsiteX8" fmla="*/ 1074058 w 5014291"/>
                <a:gd name="connsiteY8" fmla="*/ 432482 h 3009427"/>
                <a:gd name="connsiteX9" fmla="*/ 4421257 w 5014291"/>
                <a:gd name="connsiteY9" fmla="*/ 576276 h 3009427"/>
                <a:gd name="connsiteX10" fmla="*/ 5008632 w 5014291"/>
                <a:gd name="connsiteY10" fmla="*/ 608464 h 3009427"/>
                <a:gd name="connsiteX0" fmla="*/ 5008632 w 5014291"/>
                <a:gd name="connsiteY0" fmla="*/ 608464 h 3032230"/>
                <a:gd name="connsiteX1" fmla="*/ 5014291 w 5014291"/>
                <a:gd name="connsiteY1" fmla="*/ 1230504 h 3032230"/>
                <a:gd name="connsiteX2" fmla="*/ 4997666 w 5014291"/>
                <a:gd name="connsiteY2" fmla="*/ 2809922 h 3032230"/>
                <a:gd name="connsiteX3" fmla="*/ 3185491 w 5014291"/>
                <a:gd name="connsiteY3" fmla="*/ 3009427 h 3032230"/>
                <a:gd name="connsiteX4" fmla="*/ 2287716 w 5014291"/>
                <a:gd name="connsiteY4" fmla="*/ 2627042 h 3032230"/>
                <a:gd name="connsiteX5" fmla="*/ 1288950 w 5014291"/>
                <a:gd name="connsiteY5" fmla="*/ 1607409 h 3032230"/>
                <a:gd name="connsiteX6" fmla="*/ 255343 w 5014291"/>
                <a:gd name="connsiteY6" fmla="*/ 532235 h 3032230"/>
                <a:gd name="connsiteX7" fmla="*/ 3637 w 5014291"/>
                <a:gd name="connsiteY7" fmla="*/ 450 h 3032230"/>
                <a:gd name="connsiteX8" fmla="*/ 1074058 w 5014291"/>
                <a:gd name="connsiteY8" fmla="*/ 432482 h 3032230"/>
                <a:gd name="connsiteX9" fmla="*/ 4421257 w 5014291"/>
                <a:gd name="connsiteY9" fmla="*/ 576276 h 3032230"/>
                <a:gd name="connsiteX10" fmla="*/ 5008632 w 5014291"/>
                <a:gd name="connsiteY10" fmla="*/ 608464 h 3032230"/>
                <a:gd name="connsiteX0" fmla="*/ 5008632 w 5014291"/>
                <a:gd name="connsiteY0" fmla="*/ 608464 h 3032230"/>
                <a:gd name="connsiteX1" fmla="*/ 5014291 w 5014291"/>
                <a:gd name="connsiteY1" fmla="*/ 1230504 h 3032230"/>
                <a:gd name="connsiteX2" fmla="*/ 4997666 w 5014291"/>
                <a:gd name="connsiteY2" fmla="*/ 2848832 h 3032230"/>
                <a:gd name="connsiteX3" fmla="*/ 3185491 w 5014291"/>
                <a:gd name="connsiteY3" fmla="*/ 3009427 h 3032230"/>
                <a:gd name="connsiteX4" fmla="*/ 2287716 w 5014291"/>
                <a:gd name="connsiteY4" fmla="*/ 2627042 h 3032230"/>
                <a:gd name="connsiteX5" fmla="*/ 1288950 w 5014291"/>
                <a:gd name="connsiteY5" fmla="*/ 1607409 h 3032230"/>
                <a:gd name="connsiteX6" fmla="*/ 255343 w 5014291"/>
                <a:gd name="connsiteY6" fmla="*/ 532235 h 3032230"/>
                <a:gd name="connsiteX7" fmla="*/ 3637 w 5014291"/>
                <a:gd name="connsiteY7" fmla="*/ 450 h 3032230"/>
                <a:gd name="connsiteX8" fmla="*/ 1074058 w 5014291"/>
                <a:gd name="connsiteY8" fmla="*/ 432482 h 3032230"/>
                <a:gd name="connsiteX9" fmla="*/ 4421257 w 5014291"/>
                <a:gd name="connsiteY9" fmla="*/ 576276 h 3032230"/>
                <a:gd name="connsiteX10" fmla="*/ 5008632 w 5014291"/>
                <a:gd name="connsiteY10" fmla="*/ 608464 h 3032230"/>
                <a:gd name="connsiteX0" fmla="*/ 5008632 w 5019056"/>
                <a:gd name="connsiteY0" fmla="*/ 608464 h 3032230"/>
                <a:gd name="connsiteX1" fmla="*/ 5014291 w 5019056"/>
                <a:gd name="connsiteY1" fmla="*/ 1230504 h 3032230"/>
                <a:gd name="connsiteX2" fmla="*/ 5019056 w 5019056"/>
                <a:gd name="connsiteY2" fmla="*/ 2838137 h 3032230"/>
                <a:gd name="connsiteX3" fmla="*/ 3185491 w 5019056"/>
                <a:gd name="connsiteY3" fmla="*/ 3009427 h 3032230"/>
                <a:gd name="connsiteX4" fmla="*/ 2287716 w 5019056"/>
                <a:gd name="connsiteY4" fmla="*/ 2627042 h 3032230"/>
                <a:gd name="connsiteX5" fmla="*/ 1288950 w 5019056"/>
                <a:gd name="connsiteY5" fmla="*/ 1607409 h 3032230"/>
                <a:gd name="connsiteX6" fmla="*/ 255343 w 5019056"/>
                <a:gd name="connsiteY6" fmla="*/ 532235 h 3032230"/>
                <a:gd name="connsiteX7" fmla="*/ 3637 w 5019056"/>
                <a:gd name="connsiteY7" fmla="*/ 450 h 3032230"/>
                <a:gd name="connsiteX8" fmla="*/ 1074058 w 5019056"/>
                <a:gd name="connsiteY8" fmla="*/ 432482 h 3032230"/>
                <a:gd name="connsiteX9" fmla="*/ 4421257 w 5019056"/>
                <a:gd name="connsiteY9" fmla="*/ 576276 h 3032230"/>
                <a:gd name="connsiteX10" fmla="*/ 5008632 w 5019056"/>
                <a:gd name="connsiteY10" fmla="*/ 608464 h 3032230"/>
                <a:gd name="connsiteX0" fmla="*/ 5008632 w 5019056"/>
                <a:gd name="connsiteY0" fmla="*/ 608587 h 3032353"/>
                <a:gd name="connsiteX1" fmla="*/ 5014291 w 5019056"/>
                <a:gd name="connsiteY1" fmla="*/ 1230627 h 3032353"/>
                <a:gd name="connsiteX2" fmla="*/ 5019056 w 5019056"/>
                <a:gd name="connsiteY2" fmla="*/ 2838260 h 3032353"/>
                <a:gd name="connsiteX3" fmla="*/ 3185491 w 5019056"/>
                <a:gd name="connsiteY3" fmla="*/ 3009550 h 3032353"/>
                <a:gd name="connsiteX4" fmla="*/ 2287716 w 5019056"/>
                <a:gd name="connsiteY4" fmla="*/ 2627165 h 3032353"/>
                <a:gd name="connsiteX5" fmla="*/ 1288950 w 5019056"/>
                <a:gd name="connsiteY5" fmla="*/ 1607532 h 3032353"/>
                <a:gd name="connsiteX6" fmla="*/ 255343 w 5019056"/>
                <a:gd name="connsiteY6" fmla="*/ 532358 h 3032353"/>
                <a:gd name="connsiteX7" fmla="*/ 3637 w 5019056"/>
                <a:gd name="connsiteY7" fmla="*/ 573 h 3032353"/>
                <a:gd name="connsiteX8" fmla="*/ 1074058 w 5019056"/>
                <a:gd name="connsiteY8" fmla="*/ 432605 h 3032353"/>
                <a:gd name="connsiteX9" fmla="*/ 4412293 w 5019056"/>
                <a:gd name="connsiteY9" fmla="*/ 594329 h 3032353"/>
                <a:gd name="connsiteX10" fmla="*/ 5008632 w 5019056"/>
                <a:gd name="connsiteY10" fmla="*/ 608587 h 3032353"/>
                <a:gd name="connsiteX0" fmla="*/ 5008632 w 5019056"/>
                <a:gd name="connsiteY0" fmla="*/ 608466 h 3032232"/>
                <a:gd name="connsiteX1" fmla="*/ 5014291 w 5019056"/>
                <a:gd name="connsiteY1" fmla="*/ 1230506 h 3032232"/>
                <a:gd name="connsiteX2" fmla="*/ 5019056 w 5019056"/>
                <a:gd name="connsiteY2" fmla="*/ 2838139 h 3032232"/>
                <a:gd name="connsiteX3" fmla="*/ 3185491 w 5019056"/>
                <a:gd name="connsiteY3" fmla="*/ 3009429 h 3032232"/>
                <a:gd name="connsiteX4" fmla="*/ 2287716 w 5019056"/>
                <a:gd name="connsiteY4" fmla="*/ 2627044 h 3032232"/>
                <a:gd name="connsiteX5" fmla="*/ 1288950 w 5019056"/>
                <a:gd name="connsiteY5" fmla="*/ 1607411 h 3032232"/>
                <a:gd name="connsiteX6" fmla="*/ 255343 w 5019056"/>
                <a:gd name="connsiteY6" fmla="*/ 532237 h 3032232"/>
                <a:gd name="connsiteX7" fmla="*/ 3637 w 5019056"/>
                <a:gd name="connsiteY7" fmla="*/ 452 h 3032232"/>
                <a:gd name="connsiteX8" fmla="*/ 1074058 w 5019056"/>
                <a:gd name="connsiteY8" fmla="*/ 432484 h 3032232"/>
                <a:gd name="connsiteX9" fmla="*/ 4412293 w 5019056"/>
                <a:gd name="connsiteY9" fmla="*/ 594208 h 3032232"/>
                <a:gd name="connsiteX10" fmla="*/ 5008632 w 5019056"/>
                <a:gd name="connsiteY10" fmla="*/ 608466 h 3032232"/>
                <a:gd name="connsiteX0" fmla="*/ 5008632 w 5019056"/>
                <a:gd name="connsiteY0" fmla="*/ 608466 h 3056370"/>
                <a:gd name="connsiteX1" fmla="*/ 5014291 w 5019056"/>
                <a:gd name="connsiteY1" fmla="*/ 1230506 h 3056370"/>
                <a:gd name="connsiteX2" fmla="*/ 5019056 w 5019056"/>
                <a:gd name="connsiteY2" fmla="*/ 2838139 h 3056370"/>
                <a:gd name="connsiteX3" fmla="*/ 3185491 w 5019056"/>
                <a:gd name="connsiteY3" fmla="*/ 3036323 h 3056370"/>
                <a:gd name="connsiteX4" fmla="*/ 2287716 w 5019056"/>
                <a:gd name="connsiteY4" fmla="*/ 2627044 h 3056370"/>
                <a:gd name="connsiteX5" fmla="*/ 1288950 w 5019056"/>
                <a:gd name="connsiteY5" fmla="*/ 1607411 h 3056370"/>
                <a:gd name="connsiteX6" fmla="*/ 255343 w 5019056"/>
                <a:gd name="connsiteY6" fmla="*/ 532237 h 3056370"/>
                <a:gd name="connsiteX7" fmla="*/ 3637 w 5019056"/>
                <a:gd name="connsiteY7" fmla="*/ 452 h 3056370"/>
                <a:gd name="connsiteX8" fmla="*/ 1074058 w 5019056"/>
                <a:gd name="connsiteY8" fmla="*/ 432484 h 3056370"/>
                <a:gd name="connsiteX9" fmla="*/ 4412293 w 5019056"/>
                <a:gd name="connsiteY9" fmla="*/ 594208 h 3056370"/>
                <a:gd name="connsiteX10" fmla="*/ 5008632 w 5019056"/>
                <a:gd name="connsiteY10" fmla="*/ 608466 h 3056370"/>
                <a:gd name="connsiteX0" fmla="*/ 5008632 w 5019056"/>
                <a:gd name="connsiteY0" fmla="*/ 608466 h 3056370"/>
                <a:gd name="connsiteX1" fmla="*/ 5014291 w 5019056"/>
                <a:gd name="connsiteY1" fmla="*/ 1230506 h 3056370"/>
                <a:gd name="connsiteX2" fmla="*/ 5019056 w 5019056"/>
                <a:gd name="connsiteY2" fmla="*/ 2838139 h 3056370"/>
                <a:gd name="connsiteX3" fmla="*/ 3185491 w 5019056"/>
                <a:gd name="connsiteY3" fmla="*/ 3036323 h 3056370"/>
                <a:gd name="connsiteX4" fmla="*/ 2287716 w 5019056"/>
                <a:gd name="connsiteY4" fmla="*/ 2627044 h 3056370"/>
                <a:gd name="connsiteX5" fmla="*/ 1288950 w 5019056"/>
                <a:gd name="connsiteY5" fmla="*/ 1607411 h 3056370"/>
                <a:gd name="connsiteX6" fmla="*/ 255343 w 5019056"/>
                <a:gd name="connsiteY6" fmla="*/ 532237 h 3056370"/>
                <a:gd name="connsiteX7" fmla="*/ 3637 w 5019056"/>
                <a:gd name="connsiteY7" fmla="*/ 452 h 3056370"/>
                <a:gd name="connsiteX8" fmla="*/ 1074058 w 5019056"/>
                <a:gd name="connsiteY8" fmla="*/ 432484 h 3056370"/>
                <a:gd name="connsiteX9" fmla="*/ 4412293 w 5019056"/>
                <a:gd name="connsiteY9" fmla="*/ 594208 h 3056370"/>
                <a:gd name="connsiteX10" fmla="*/ 5008632 w 5019056"/>
                <a:gd name="connsiteY10" fmla="*/ 608466 h 3056370"/>
                <a:gd name="connsiteX0" fmla="*/ 5008632 w 5019056"/>
                <a:gd name="connsiteY0" fmla="*/ 608466 h 3056370"/>
                <a:gd name="connsiteX1" fmla="*/ 5014291 w 5019056"/>
                <a:gd name="connsiteY1" fmla="*/ 1230506 h 3056370"/>
                <a:gd name="connsiteX2" fmla="*/ 5019056 w 5019056"/>
                <a:gd name="connsiteY2" fmla="*/ 2838139 h 3056370"/>
                <a:gd name="connsiteX3" fmla="*/ 3185491 w 5019056"/>
                <a:gd name="connsiteY3" fmla="*/ 3036323 h 3056370"/>
                <a:gd name="connsiteX4" fmla="*/ 2278751 w 5019056"/>
                <a:gd name="connsiteY4" fmla="*/ 2627044 h 3056370"/>
                <a:gd name="connsiteX5" fmla="*/ 1288950 w 5019056"/>
                <a:gd name="connsiteY5" fmla="*/ 1607411 h 3056370"/>
                <a:gd name="connsiteX6" fmla="*/ 255343 w 5019056"/>
                <a:gd name="connsiteY6" fmla="*/ 532237 h 3056370"/>
                <a:gd name="connsiteX7" fmla="*/ 3637 w 5019056"/>
                <a:gd name="connsiteY7" fmla="*/ 452 h 3056370"/>
                <a:gd name="connsiteX8" fmla="*/ 1074058 w 5019056"/>
                <a:gd name="connsiteY8" fmla="*/ 432484 h 3056370"/>
                <a:gd name="connsiteX9" fmla="*/ 4412293 w 5019056"/>
                <a:gd name="connsiteY9" fmla="*/ 594208 h 3056370"/>
                <a:gd name="connsiteX10" fmla="*/ 5008632 w 5019056"/>
                <a:gd name="connsiteY10" fmla="*/ 608466 h 3056370"/>
                <a:gd name="connsiteX0" fmla="*/ 5008632 w 5019056"/>
                <a:gd name="connsiteY0" fmla="*/ 608466 h 3059316"/>
                <a:gd name="connsiteX1" fmla="*/ 5014291 w 5019056"/>
                <a:gd name="connsiteY1" fmla="*/ 1230506 h 3059316"/>
                <a:gd name="connsiteX2" fmla="*/ 5019056 w 5019056"/>
                <a:gd name="connsiteY2" fmla="*/ 2838139 h 3059316"/>
                <a:gd name="connsiteX3" fmla="*/ 3185491 w 5019056"/>
                <a:gd name="connsiteY3" fmla="*/ 3036323 h 3059316"/>
                <a:gd name="connsiteX4" fmla="*/ 2278751 w 5019056"/>
                <a:gd name="connsiteY4" fmla="*/ 2627044 h 3059316"/>
                <a:gd name="connsiteX5" fmla="*/ 1288950 w 5019056"/>
                <a:gd name="connsiteY5" fmla="*/ 1607411 h 3059316"/>
                <a:gd name="connsiteX6" fmla="*/ 255343 w 5019056"/>
                <a:gd name="connsiteY6" fmla="*/ 532237 h 3059316"/>
                <a:gd name="connsiteX7" fmla="*/ 3637 w 5019056"/>
                <a:gd name="connsiteY7" fmla="*/ 452 h 3059316"/>
                <a:gd name="connsiteX8" fmla="*/ 1074058 w 5019056"/>
                <a:gd name="connsiteY8" fmla="*/ 432484 h 3059316"/>
                <a:gd name="connsiteX9" fmla="*/ 4412293 w 5019056"/>
                <a:gd name="connsiteY9" fmla="*/ 594208 h 3059316"/>
                <a:gd name="connsiteX10" fmla="*/ 5008632 w 5019056"/>
                <a:gd name="connsiteY10" fmla="*/ 608466 h 3059316"/>
                <a:gd name="connsiteX0" fmla="*/ 5008632 w 5019056"/>
                <a:gd name="connsiteY0" fmla="*/ 608562 h 3059412"/>
                <a:gd name="connsiteX1" fmla="*/ 5014291 w 5019056"/>
                <a:gd name="connsiteY1" fmla="*/ 1230602 h 3059412"/>
                <a:gd name="connsiteX2" fmla="*/ 5019056 w 5019056"/>
                <a:gd name="connsiteY2" fmla="*/ 2838235 h 3059412"/>
                <a:gd name="connsiteX3" fmla="*/ 3185491 w 5019056"/>
                <a:gd name="connsiteY3" fmla="*/ 3036419 h 3059412"/>
                <a:gd name="connsiteX4" fmla="*/ 2278751 w 5019056"/>
                <a:gd name="connsiteY4" fmla="*/ 2627140 h 3059412"/>
                <a:gd name="connsiteX5" fmla="*/ 1288950 w 5019056"/>
                <a:gd name="connsiteY5" fmla="*/ 1607507 h 3059412"/>
                <a:gd name="connsiteX6" fmla="*/ 255343 w 5019056"/>
                <a:gd name="connsiteY6" fmla="*/ 532333 h 3059412"/>
                <a:gd name="connsiteX7" fmla="*/ 3637 w 5019056"/>
                <a:gd name="connsiteY7" fmla="*/ 548 h 3059412"/>
                <a:gd name="connsiteX8" fmla="*/ 1074058 w 5019056"/>
                <a:gd name="connsiteY8" fmla="*/ 432580 h 3059412"/>
                <a:gd name="connsiteX9" fmla="*/ 2697909 w 5019056"/>
                <a:gd name="connsiteY9" fmla="*/ 493436 h 3059412"/>
                <a:gd name="connsiteX10" fmla="*/ 4412293 w 5019056"/>
                <a:gd name="connsiteY10" fmla="*/ 594304 h 3059412"/>
                <a:gd name="connsiteX11" fmla="*/ 5008632 w 5019056"/>
                <a:gd name="connsiteY11" fmla="*/ 608562 h 3059412"/>
                <a:gd name="connsiteX0" fmla="*/ 5008632 w 5019056"/>
                <a:gd name="connsiteY0" fmla="*/ 608562 h 3059412"/>
                <a:gd name="connsiteX1" fmla="*/ 5014291 w 5019056"/>
                <a:gd name="connsiteY1" fmla="*/ 1230602 h 3059412"/>
                <a:gd name="connsiteX2" fmla="*/ 5019056 w 5019056"/>
                <a:gd name="connsiteY2" fmla="*/ 2838235 h 3059412"/>
                <a:gd name="connsiteX3" fmla="*/ 3185491 w 5019056"/>
                <a:gd name="connsiteY3" fmla="*/ 3036419 h 3059412"/>
                <a:gd name="connsiteX4" fmla="*/ 2278751 w 5019056"/>
                <a:gd name="connsiteY4" fmla="*/ 2627140 h 3059412"/>
                <a:gd name="connsiteX5" fmla="*/ 1288950 w 5019056"/>
                <a:gd name="connsiteY5" fmla="*/ 1607507 h 3059412"/>
                <a:gd name="connsiteX6" fmla="*/ 255343 w 5019056"/>
                <a:gd name="connsiteY6" fmla="*/ 532333 h 3059412"/>
                <a:gd name="connsiteX7" fmla="*/ 3637 w 5019056"/>
                <a:gd name="connsiteY7" fmla="*/ 548 h 3059412"/>
                <a:gd name="connsiteX8" fmla="*/ 1074058 w 5019056"/>
                <a:gd name="connsiteY8" fmla="*/ 432580 h 3059412"/>
                <a:gd name="connsiteX9" fmla="*/ 2697909 w 5019056"/>
                <a:gd name="connsiteY9" fmla="*/ 493436 h 3059412"/>
                <a:gd name="connsiteX10" fmla="*/ 4412293 w 5019056"/>
                <a:gd name="connsiteY10" fmla="*/ 594304 h 3059412"/>
                <a:gd name="connsiteX11" fmla="*/ 5008632 w 5019056"/>
                <a:gd name="connsiteY11" fmla="*/ 608562 h 3059412"/>
                <a:gd name="connsiteX0" fmla="*/ 5020914 w 5031338"/>
                <a:gd name="connsiteY0" fmla="*/ 613309 h 3064159"/>
                <a:gd name="connsiteX1" fmla="*/ 5026573 w 5031338"/>
                <a:gd name="connsiteY1" fmla="*/ 1235349 h 3064159"/>
                <a:gd name="connsiteX2" fmla="*/ 5031338 w 5031338"/>
                <a:gd name="connsiteY2" fmla="*/ 2842982 h 3064159"/>
                <a:gd name="connsiteX3" fmla="*/ 3197773 w 5031338"/>
                <a:gd name="connsiteY3" fmla="*/ 3041166 h 3064159"/>
                <a:gd name="connsiteX4" fmla="*/ 2291033 w 5031338"/>
                <a:gd name="connsiteY4" fmla="*/ 2631887 h 3064159"/>
                <a:gd name="connsiteX5" fmla="*/ 1301232 w 5031338"/>
                <a:gd name="connsiteY5" fmla="*/ 1612254 h 3064159"/>
                <a:gd name="connsiteX6" fmla="*/ 267625 w 5031338"/>
                <a:gd name="connsiteY6" fmla="*/ 537080 h 3064159"/>
                <a:gd name="connsiteX7" fmla="*/ 15919 w 5031338"/>
                <a:gd name="connsiteY7" fmla="*/ 5295 h 3064159"/>
                <a:gd name="connsiteX8" fmla="*/ 603485 w 5031338"/>
                <a:gd name="connsiteY8" fmla="*/ 274066 h 3064159"/>
                <a:gd name="connsiteX9" fmla="*/ 1086340 w 5031338"/>
                <a:gd name="connsiteY9" fmla="*/ 437327 h 3064159"/>
                <a:gd name="connsiteX10" fmla="*/ 2710191 w 5031338"/>
                <a:gd name="connsiteY10" fmla="*/ 498183 h 3064159"/>
                <a:gd name="connsiteX11" fmla="*/ 4424575 w 5031338"/>
                <a:gd name="connsiteY11" fmla="*/ 599051 h 3064159"/>
                <a:gd name="connsiteX12" fmla="*/ 5020914 w 5031338"/>
                <a:gd name="connsiteY12" fmla="*/ 613309 h 3064159"/>
                <a:gd name="connsiteX0" fmla="*/ 5013421 w 5023845"/>
                <a:gd name="connsiteY0" fmla="*/ 609880 h 3060730"/>
                <a:gd name="connsiteX1" fmla="*/ 5019080 w 5023845"/>
                <a:gd name="connsiteY1" fmla="*/ 1231920 h 3060730"/>
                <a:gd name="connsiteX2" fmla="*/ 5023845 w 5023845"/>
                <a:gd name="connsiteY2" fmla="*/ 2839553 h 3060730"/>
                <a:gd name="connsiteX3" fmla="*/ 3190280 w 5023845"/>
                <a:gd name="connsiteY3" fmla="*/ 3037737 h 3060730"/>
                <a:gd name="connsiteX4" fmla="*/ 2283540 w 5023845"/>
                <a:gd name="connsiteY4" fmla="*/ 2628458 h 3060730"/>
                <a:gd name="connsiteX5" fmla="*/ 1293739 w 5023845"/>
                <a:gd name="connsiteY5" fmla="*/ 1608825 h 3060730"/>
                <a:gd name="connsiteX6" fmla="*/ 260132 w 5023845"/>
                <a:gd name="connsiteY6" fmla="*/ 533651 h 3060730"/>
                <a:gd name="connsiteX7" fmla="*/ 8426 w 5023845"/>
                <a:gd name="connsiteY7" fmla="*/ 1866 h 3060730"/>
                <a:gd name="connsiteX8" fmla="*/ 470487 w 5023845"/>
                <a:gd name="connsiteY8" fmla="*/ 360284 h 3060730"/>
                <a:gd name="connsiteX9" fmla="*/ 1078847 w 5023845"/>
                <a:gd name="connsiteY9" fmla="*/ 433898 h 3060730"/>
                <a:gd name="connsiteX10" fmla="*/ 2702698 w 5023845"/>
                <a:gd name="connsiteY10" fmla="*/ 494754 h 3060730"/>
                <a:gd name="connsiteX11" fmla="*/ 4417082 w 5023845"/>
                <a:gd name="connsiteY11" fmla="*/ 595622 h 3060730"/>
                <a:gd name="connsiteX12" fmla="*/ 5013421 w 5023845"/>
                <a:gd name="connsiteY12" fmla="*/ 609880 h 3060730"/>
                <a:gd name="connsiteX0" fmla="*/ 5013421 w 5023845"/>
                <a:gd name="connsiteY0" fmla="*/ 609556 h 3060406"/>
                <a:gd name="connsiteX1" fmla="*/ 5019080 w 5023845"/>
                <a:gd name="connsiteY1" fmla="*/ 1231596 h 3060406"/>
                <a:gd name="connsiteX2" fmla="*/ 5023845 w 5023845"/>
                <a:gd name="connsiteY2" fmla="*/ 2839229 h 3060406"/>
                <a:gd name="connsiteX3" fmla="*/ 3190280 w 5023845"/>
                <a:gd name="connsiteY3" fmla="*/ 3037413 h 3060406"/>
                <a:gd name="connsiteX4" fmla="*/ 2283540 w 5023845"/>
                <a:gd name="connsiteY4" fmla="*/ 2628134 h 3060406"/>
                <a:gd name="connsiteX5" fmla="*/ 1293739 w 5023845"/>
                <a:gd name="connsiteY5" fmla="*/ 1608501 h 3060406"/>
                <a:gd name="connsiteX6" fmla="*/ 260132 w 5023845"/>
                <a:gd name="connsiteY6" fmla="*/ 533327 h 3060406"/>
                <a:gd name="connsiteX7" fmla="*/ 8426 w 5023845"/>
                <a:gd name="connsiteY7" fmla="*/ 1542 h 3060406"/>
                <a:gd name="connsiteX8" fmla="*/ 470487 w 5023845"/>
                <a:gd name="connsiteY8" fmla="*/ 359960 h 3060406"/>
                <a:gd name="connsiteX9" fmla="*/ 1078847 w 5023845"/>
                <a:gd name="connsiteY9" fmla="*/ 433574 h 3060406"/>
                <a:gd name="connsiteX10" fmla="*/ 2702698 w 5023845"/>
                <a:gd name="connsiteY10" fmla="*/ 494430 h 3060406"/>
                <a:gd name="connsiteX11" fmla="*/ 4417082 w 5023845"/>
                <a:gd name="connsiteY11" fmla="*/ 595298 h 3060406"/>
                <a:gd name="connsiteX12" fmla="*/ 5013421 w 5023845"/>
                <a:gd name="connsiteY12" fmla="*/ 609556 h 3060406"/>
                <a:gd name="connsiteX0" fmla="*/ 5013421 w 5023845"/>
                <a:gd name="connsiteY0" fmla="*/ 609556 h 3060406"/>
                <a:gd name="connsiteX1" fmla="*/ 5019080 w 5023845"/>
                <a:gd name="connsiteY1" fmla="*/ 1231596 h 3060406"/>
                <a:gd name="connsiteX2" fmla="*/ 5023845 w 5023845"/>
                <a:gd name="connsiteY2" fmla="*/ 2839229 h 3060406"/>
                <a:gd name="connsiteX3" fmla="*/ 3190280 w 5023845"/>
                <a:gd name="connsiteY3" fmla="*/ 3037413 h 3060406"/>
                <a:gd name="connsiteX4" fmla="*/ 2283540 w 5023845"/>
                <a:gd name="connsiteY4" fmla="*/ 2628134 h 3060406"/>
                <a:gd name="connsiteX5" fmla="*/ 1293739 w 5023845"/>
                <a:gd name="connsiteY5" fmla="*/ 1608501 h 3060406"/>
                <a:gd name="connsiteX6" fmla="*/ 260132 w 5023845"/>
                <a:gd name="connsiteY6" fmla="*/ 533327 h 3060406"/>
                <a:gd name="connsiteX7" fmla="*/ 8426 w 5023845"/>
                <a:gd name="connsiteY7" fmla="*/ 1542 h 3060406"/>
                <a:gd name="connsiteX8" fmla="*/ 470487 w 5023845"/>
                <a:gd name="connsiteY8" fmla="*/ 359960 h 3060406"/>
                <a:gd name="connsiteX9" fmla="*/ 1078847 w 5023845"/>
                <a:gd name="connsiteY9" fmla="*/ 433574 h 3060406"/>
                <a:gd name="connsiteX10" fmla="*/ 2702698 w 5023845"/>
                <a:gd name="connsiteY10" fmla="*/ 494430 h 3060406"/>
                <a:gd name="connsiteX11" fmla="*/ 4417082 w 5023845"/>
                <a:gd name="connsiteY11" fmla="*/ 595298 h 3060406"/>
                <a:gd name="connsiteX12" fmla="*/ 5013421 w 5023845"/>
                <a:gd name="connsiteY12" fmla="*/ 609556 h 3060406"/>
                <a:gd name="connsiteX0" fmla="*/ 5004997 w 5015421"/>
                <a:gd name="connsiteY0" fmla="*/ 608254 h 3059104"/>
                <a:gd name="connsiteX1" fmla="*/ 5010656 w 5015421"/>
                <a:gd name="connsiteY1" fmla="*/ 1230294 h 3059104"/>
                <a:gd name="connsiteX2" fmla="*/ 5015421 w 5015421"/>
                <a:gd name="connsiteY2" fmla="*/ 2837927 h 3059104"/>
                <a:gd name="connsiteX3" fmla="*/ 3181856 w 5015421"/>
                <a:gd name="connsiteY3" fmla="*/ 3036111 h 3059104"/>
                <a:gd name="connsiteX4" fmla="*/ 2275116 w 5015421"/>
                <a:gd name="connsiteY4" fmla="*/ 2626832 h 3059104"/>
                <a:gd name="connsiteX5" fmla="*/ 1285315 w 5015421"/>
                <a:gd name="connsiteY5" fmla="*/ 1607199 h 3059104"/>
                <a:gd name="connsiteX6" fmla="*/ 251708 w 5015421"/>
                <a:gd name="connsiteY6" fmla="*/ 532025 h 3059104"/>
                <a:gd name="connsiteX7" fmla="*/ 2 w 5015421"/>
                <a:gd name="connsiteY7" fmla="*/ 240 h 3059104"/>
                <a:gd name="connsiteX8" fmla="*/ 462063 w 5015421"/>
                <a:gd name="connsiteY8" fmla="*/ 358658 h 3059104"/>
                <a:gd name="connsiteX9" fmla="*/ 1070423 w 5015421"/>
                <a:gd name="connsiteY9" fmla="*/ 432272 h 3059104"/>
                <a:gd name="connsiteX10" fmla="*/ 2694274 w 5015421"/>
                <a:gd name="connsiteY10" fmla="*/ 493128 h 3059104"/>
                <a:gd name="connsiteX11" fmla="*/ 4408658 w 5015421"/>
                <a:gd name="connsiteY11" fmla="*/ 593996 h 3059104"/>
                <a:gd name="connsiteX12" fmla="*/ 5004997 w 5015421"/>
                <a:gd name="connsiteY12" fmla="*/ 608254 h 3059104"/>
                <a:gd name="connsiteX0" fmla="*/ 5004997 w 5015421"/>
                <a:gd name="connsiteY0" fmla="*/ 608254 h 3059104"/>
                <a:gd name="connsiteX1" fmla="*/ 5010656 w 5015421"/>
                <a:gd name="connsiteY1" fmla="*/ 1230294 h 3059104"/>
                <a:gd name="connsiteX2" fmla="*/ 5015421 w 5015421"/>
                <a:gd name="connsiteY2" fmla="*/ 2837927 h 3059104"/>
                <a:gd name="connsiteX3" fmla="*/ 3181856 w 5015421"/>
                <a:gd name="connsiteY3" fmla="*/ 3036111 h 3059104"/>
                <a:gd name="connsiteX4" fmla="*/ 2275116 w 5015421"/>
                <a:gd name="connsiteY4" fmla="*/ 2626832 h 3059104"/>
                <a:gd name="connsiteX5" fmla="*/ 1285315 w 5015421"/>
                <a:gd name="connsiteY5" fmla="*/ 1607199 h 3059104"/>
                <a:gd name="connsiteX6" fmla="*/ 251708 w 5015421"/>
                <a:gd name="connsiteY6" fmla="*/ 532025 h 3059104"/>
                <a:gd name="connsiteX7" fmla="*/ 2 w 5015421"/>
                <a:gd name="connsiteY7" fmla="*/ 240 h 3059104"/>
                <a:gd name="connsiteX8" fmla="*/ 462063 w 5015421"/>
                <a:gd name="connsiteY8" fmla="*/ 358658 h 3059104"/>
                <a:gd name="connsiteX9" fmla="*/ 1070423 w 5015421"/>
                <a:gd name="connsiteY9" fmla="*/ 432272 h 3059104"/>
                <a:gd name="connsiteX10" fmla="*/ 2694274 w 5015421"/>
                <a:gd name="connsiteY10" fmla="*/ 493128 h 3059104"/>
                <a:gd name="connsiteX11" fmla="*/ 4408658 w 5015421"/>
                <a:gd name="connsiteY11" fmla="*/ 593996 h 3059104"/>
                <a:gd name="connsiteX12" fmla="*/ 5004997 w 5015421"/>
                <a:gd name="connsiteY12" fmla="*/ 608254 h 3059104"/>
                <a:gd name="connsiteX0" fmla="*/ 5013420 w 5023844"/>
                <a:gd name="connsiteY0" fmla="*/ 609555 h 3060405"/>
                <a:gd name="connsiteX1" fmla="*/ 5019079 w 5023844"/>
                <a:gd name="connsiteY1" fmla="*/ 1231595 h 3060405"/>
                <a:gd name="connsiteX2" fmla="*/ 5023844 w 5023844"/>
                <a:gd name="connsiteY2" fmla="*/ 2839228 h 3060405"/>
                <a:gd name="connsiteX3" fmla="*/ 3190279 w 5023844"/>
                <a:gd name="connsiteY3" fmla="*/ 3037412 h 3060405"/>
                <a:gd name="connsiteX4" fmla="*/ 2283539 w 5023844"/>
                <a:gd name="connsiteY4" fmla="*/ 2628133 h 3060405"/>
                <a:gd name="connsiteX5" fmla="*/ 1293738 w 5023844"/>
                <a:gd name="connsiteY5" fmla="*/ 1608500 h 3060405"/>
                <a:gd name="connsiteX6" fmla="*/ 260131 w 5023844"/>
                <a:gd name="connsiteY6" fmla="*/ 533326 h 3060405"/>
                <a:gd name="connsiteX7" fmla="*/ 8425 w 5023844"/>
                <a:gd name="connsiteY7" fmla="*/ 1541 h 3060405"/>
                <a:gd name="connsiteX8" fmla="*/ 470486 w 5023844"/>
                <a:gd name="connsiteY8" fmla="*/ 359959 h 3060405"/>
                <a:gd name="connsiteX9" fmla="*/ 1078846 w 5023844"/>
                <a:gd name="connsiteY9" fmla="*/ 433573 h 3060405"/>
                <a:gd name="connsiteX10" fmla="*/ 2702697 w 5023844"/>
                <a:gd name="connsiteY10" fmla="*/ 494429 h 3060405"/>
                <a:gd name="connsiteX11" fmla="*/ 4417081 w 5023844"/>
                <a:gd name="connsiteY11" fmla="*/ 595297 h 3060405"/>
                <a:gd name="connsiteX12" fmla="*/ 5013420 w 5023844"/>
                <a:gd name="connsiteY12" fmla="*/ 609555 h 3060405"/>
                <a:gd name="connsiteX0" fmla="*/ 5012922 w 5023346"/>
                <a:gd name="connsiteY0" fmla="*/ 609379 h 3060229"/>
                <a:gd name="connsiteX1" fmla="*/ 5018581 w 5023346"/>
                <a:gd name="connsiteY1" fmla="*/ 1231419 h 3060229"/>
                <a:gd name="connsiteX2" fmla="*/ 5023346 w 5023346"/>
                <a:gd name="connsiteY2" fmla="*/ 2839052 h 3060229"/>
                <a:gd name="connsiteX3" fmla="*/ 3189781 w 5023346"/>
                <a:gd name="connsiteY3" fmla="*/ 3037236 h 3060229"/>
                <a:gd name="connsiteX4" fmla="*/ 2283041 w 5023346"/>
                <a:gd name="connsiteY4" fmla="*/ 2627957 h 3060229"/>
                <a:gd name="connsiteX5" fmla="*/ 1293240 w 5023346"/>
                <a:gd name="connsiteY5" fmla="*/ 1608324 h 3060229"/>
                <a:gd name="connsiteX6" fmla="*/ 259633 w 5023346"/>
                <a:gd name="connsiteY6" fmla="*/ 533150 h 3060229"/>
                <a:gd name="connsiteX7" fmla="*/ 7927 w 5023346"/>
                <a:gd name="connsiteY7" fmla="*/ 1365 h 3060229"/>
                <a:gd name="connsiteX8" fmla="*/ 461067 w 5023346"/>
                <a:gd name="connsiteY8" fmla="*/ 368704 h 3060229"/>
                <a:gd name="connsiteX9" fmla="*/ 1078348 w 5023346"/>
                <a:gd name="connsiteY9" fmla="*/ 433397 h 3060229"/>
                <a:gd name="connsiteX10" fmla="*/ 2702199 w 5023346"/>
                <a:gd name="connsiteY10" fmla="*/ 494253 h 3060229"/>
                <a:gd name="connsiteX11" fmla="*/ 4416583 w 5023346"/>
                <a:gd name="connsiteY11" fmla="*/ 595121 h 3060229"/>
                <a:gd name="connsiteX12" fmla="*/ 5012922 w 5023346"/>
                <a:gd name="connsiteY12" fmla="*/ 609379 h 3060229"/>
                <a:gd name="connsiteX0" fmla="*/ 5012922 w 5023346"/>
                <a:gd name="connsiteY0" fmla="*/ 610835 h 3061685"/>
                <a:gd name="connsiteX1" fmla="*/ 5018581 w 5023346"/>
                <a:gd name="connsiteY1" fmla="*/ 1232875 h 3061685"/>
                <a:gd name="connsiteX2" fmla="*/ 5023346 w 5023346"/>
                <a:gd name="connsiteY2" fmla="*/ 2840508 h 3061685"/>
                <a:gd name="connsiteX3" fmla="*/ 3189781 w 5023346"/>
                <a:gd name="connsiteY3" fmla="*/ 3038692 h 3061685"/>
                <a:gd name="connsiteX4" fmla="*/ 2283041 w 5023346"/>
                <a:gd name="connsiteY4" fmla="*/ 2629413 h 3061685"/>
                <a:gd name="connsiteX5" fmla="*/ 1293240 w 5023346"/>
                <a:gd name="connsiteY5" fmla="*/ 1609780 h 3061685"/>
                <a:gd name="connsiteX6" fmla="*/ 259633 w 5023346"/>
                <a:gd name="connsiteY6" fmla="*/ 534606 h 3061685"/>
                <a:gd name="connsiteX7" fmla="*/ 7927 w 5023346"/>
                <a:gd name="connsiteY7" fmla="*/ 2821 h 3061685"/>
                <a:gd name="connsiteX8" fmla="*/ 461067 w 5023346"/>
                <a:gd name="connsiteY8" fmla="*/ 370160 h 3061685"/>
                <a:gd name="connsiteX9" fmla="*/ 1078348 w 5023346"/>
                <a:gd name="connsiteY9" fmla="*/ 434853 h 3061685"/>
                <a:gd name="connsiteX10" fmla="*/ 2702199 w 5023346"/>
                <a:gd name="connsiteY10" fmla="*/ 495709 h 3061685"/>
                <a:gd name="connsiteX11" fmla="*/ 4416583 w 5023346"/>
                <a:gd name="connsiteY11" fmla="*/ 596577 h 3061685"/>
                <a:gd name="connsiteX12" fmla="*/ 5012922 w 5023346"/>
                <a:gd name="connsiteY12" fmla="*/ 610835 h 3061685"/>
                <a:gd name="connsiteX0" fmla="*/ 5012922 w 5023346"/>
                <a:gd name="connsiteY0" fmla="*/ 610202 h 3061052"/>
                <a:gd name="connsiteX1" fmla="*/ 5018581 w 5023346"/>
                <a:gd name="connsiteY1" fmla="*/ 1232242 h 3061052"/>
                <a:gd name="connsiteX2" fmla="*/ 5023346 w 5023346"/>
                <a:gd name="connsiteY2" fmla="*/ 2839875 h 3061052"/>
                <a:gd name="connsiteX3" fmla="*/ 3189781 w 5023346"/>
                <a:gd name="connsiteY3" fmla="*/ 3038059 h 3061052"/>
                <a:gd name="connsiteX4" fmla="*/ 2283041 w 5023346"/>
                <a:gd name="connsiteY4" fmla="*/ 2628780 h 3061052"/>
                <a:gd name="connsiteX5" fmla="*/ 1293240 w 5023346"/>
                <a:gd name="connsiteY5" fmla="*/ 1609147 h 3061052"/>
                <a:gd name="connsiteX6" fmla="*/ 259633 w 5023346"/>
                <a:gd name="connsiteY6" fmla="*/ 533973 h 3061052"/>
                <a:gd name="connsiteX7" fmla="*/ 7927 w 5023346"/>
                <a:gd name="connsiteY7" fmla="*/ 2188 h 3061052"/>
                <a:gd name="connsiteX8" fmla="*/ 461067 w 5023346"/>
                <a:gd name="connsiteY8" fmla="*/ 369527 h 3061052"/>
                <a:gd name="connsiteX9" fmla="*/ 1078348 w 5023346"/>
                <a:gd name="connsiteY9" fmla="*/ 434220 h 3061052"/>
                <a:gd name="connsiteX10" fmla="*/ 2702199 w 5023346"/>
                <a:gd name="connsiteY10" fmla="*/ 495076 h 3061052"/>
                <a:gd name="connsiteX11" fmla="*/ 4416583 w 5023346"/>
                <a:gd name="connsiteY11" fmla="*/ 595944 h 3061052"/>
                <a:gd name="connsiteX12" fmla="*/ 5012922 w 5023346"/>
                <a:gd name="connsiteY12" fmla="*/ 610202 h 3061052"/>
                <a:gd name="connsiteX0" fmla="*/ 5012922 w 5023346"/>
                <a:gd name="connsiteY0" fmla="*/ 613408 h 3064258"/>
                <a:gd name="connsiteX1" fmla="*/ 5018581 w 5023346"/>
                <a:gd name="connsiteY1" fmla="*/ 1235448 h 3064258"/>
                <a:gd name="connsiteX2" fmla="*/ 5023346 w 5023346"/>
                <a:gd name="connsiteY2" fmla="*/ 2843081 h 3064258"/>
                <a:gd name="connsiteX3" fmla="*/ 3189781 w 5023346"/>
                <a:gd name="connsiteY3" fmla="*/ 3041265 h 3064258"/>
                <a:gd name="connsiteX4" fmla="*/ 2283041 w 5023346"/>
                <a:gd name="connsiteY4" fmla="*/ 2631986 h 3064258"/>
                <a:gd name="connsiteX5" fmla="*/ 1293240 w 5023346"/>
                <a:gd name="connsiteY5" fmla="*/ 1612353 h 3064258"/>
                <a:gd name="connsiteX6" fmla="*/ 259633 w 5023346"/>
                <a:gd name="connsiteY6" fmla="*/ 537179 h 3064258"/>
                <a:gd name="connsiteX7" fmla="*/ 7927 w 5023346"/>
                <a:gd name="connsiteY7" fmla="*/ 5394 h 3064258"/>
                <a:gd name="connsiteX8" fmla="*/ 461067 w 5023346"/>
                <a:gd name="connsiteY8" fmla="*/ 372733 h 3064258"/>
                <a:gd name="connsiteX9" fmla="*/ 1078348 w 5023346"/>
                <a:gd name="connsiteY9" fmla="*/ 437426 h 3064258"/>
                <a:gd name="connsiteX10" fmla="*/ 2702199 w 5023346"/>
                <a:gd name="connsiteY10" fmla="*/ 498282 h 3064258"/>
                <a:gd name="connsiteX11" fmla="*/ 4416583 w 5023346"/>
                <a:gd name="connsiteY11" fmla="*/ 599150 h 3064258"/>
                <a:gd name="connsiteX12" fmla="*/ 5012922 w 5023346"/>
                <a:gd name="connsiteY12" fmla="*/ 613408 h 3064258"/>
                <a:gd name="connsiteX0" fmla="*/ 5012922 w 5023346"/>
                <a:gd name="connsiteY0" fmla="*/ 608702 h 3059552"/>
                <a:gd name="connsiteX1" fmla="*/ 5018581 w 5023346"/>
                <a:gd name="connsiteY1" fmla="*/ 1230742 h 3059552"/>
                <a:gd name="connsiteX2" fmla="*/ 5023346 w 5023346"/>
                <a:gd name="connsiteY2" fmla="*/ 2838375 h 3059552"/>
                <a:gd name="connsiteX3" fmla="*/ 3189781 w 5023346"/>
                <a:gd name="connsiteY3" fmla="*/ 3036559 h 3059552"/>
                <a:gd name="connsiteX4" fmla="*/ 2283041 w 5023346"/>
                <a:gd name="connsiteY4" fmla="*/ 2627280 h 3059552"/>
                <a:gd name="connsiteX5" fmla="*/ 1293240 w 5023346"/>
                <a:gd name="connsiteY5" fmla="*/ 1607647 h 3059552"/>
                <a:gd name="connsiteX6" fmla="*/ 259633 w 5023346"/>
                <a:gd name="connsiteY6" fmla="*/ 532473 h 3059552"/>
                <a:gd name="connsiteX7" fmla="*/ 7927 w 5023346"/>
                <a:gd name="connsiteY7" fmla="*/ 688 h 3059552"/>
                <a:gd name="connsiteX8" fmla="*/ 461067 w 5023346"/>
                <a:gd name="connsiteY8" fmla="*/ 368027 h 3059552"/>
                <a:gd name="connsiteX9" fmla="*/ 1078348 w 5023346"/>
                <a:gd name="connsiteY9" fmla="*/ 432720 h 3059552"/>
                <a:gd name="connsiteX10" fmla="*/ 2702199 w 5023346"/>
                <a:gd name="connsiteY10" fmla="*/ 493576 h 3059552"/>
                <a:gd name="connsiteX11" fmla="*/ 4416583 w 5023346"/>
                <a:gd name="connsiteY11" fmla="*/ 594444 h 3059552"/>
                <a:gd name="connsiteX12" fmla="*/ 5012922 w 5023346"/>
                <a:gd name="connsiteY12" fmla="*/ 608702 h 3059552"/>
                <a:gd name="connsiteX0" fmla="*/ 5012922 w 5023346"/>
                <a:gd name="connsiteY0" fmla="*/ 614275 h 3065125"/>
                <a:gd name="connsiteX1" fmla="*/ 5018581 w 5023346"/>
                <a:gd name="connsiteY1" fmla="*/ 1236315 h 3065125"/>
                <a:gd name="connsiteX2" fmla="*/ 5023346 w 5023346"/>
                <a:gd name="connsiteY2" fmla="*/ 2843948 h 3065125"/>
                <a:gd name="connsiteX3" fmla="*/ 3189781 w 5023346"/>
                <a:gd name="connsiteY3" fmla="*/ 3042132 h 3065125"/>
                <a:gd name="connsiteX4" fmla="*/ 2283041 w 5023346"/>
                <a:gd name="connsiteY4" fmla="*/ 2632853 h 3065125"/>
                <a:gd name="connsiteX5" fmla="*/ 1293240 w 5023346"/>
                <a:gd name="connsiteY5" fmla="*/ 1613220 h 3065125"/>
                <a:gd name="connsiteX6" fmla="*/ 259633 w 5023346"/>
                <a:gd name="connsiteY6" fmla="*/ 538046 h 3065125"/>
                <a:gd name="connsiteX7" fmla="*/ 7927 w 5023346"/>
                <a:gd name="connsiteY7" fmla="*/ 6261 h 3065125"/>
                <a:gd name="connsiteX8" fmla="*/ 461067 w 5023346"/>
                <a:gd name="connsiteY8" fmla="*/ 373600 h 3065125"/>
                <a:gd name="connsiteX9" fmla="*/ 1078348 w 5023346"/>
                <a:gd name="connsiteY9" fmla="*/ 438293 h 3065125"/>
                <a:gd name="connsiteX10" fmla="*/ 2702199 w 5023346"/>
                <a:gd name="connsiteY10" fmla="*/ 499149 h 3065125"/>
                <a:gd name="connsiteX11" fmla="*/ 4416583 w 5023346"/>
                <a:gd name="connsiteY11" fmla="*/ 600017 h 3065125"/>
                <a:gd name="connsiteX12" fmla="*/ 5012922 w 5023346"/>
                <a:gd name="connsiteY12" fmla="*/ 614275 h 3065125"/>
                <a:gd name="connsiteX0" fmla="*/ 5007338 w 5017762"/>
                <a:gd name="connsiteY0" fmla="*/ 611955 h 3062805"/>
                <a:gd name="connsiteX1" fmla="*/ 5012997 w 5017762"/>
                <a:gd name="connsiteY1" fmla="*/ 1233995 h 3062805"/>
                <a:gd name="connsiteX2" fmla="*/ 5017762 w 5017762"/>
                <a:gd name="connsiteY2" fmla="*/ 2841628 h 3062805"/>
                <a:gd name="connsiteX3" fmla="*/ 3184197 w 5017762"/>
                <a:gd name="connsiteY3" fmla="*/ 3039812 h 3062805"/>
                <a:gd name="connsiteX4" fmla="*/ 2277457 w 5017762"/>
                <a:gd name="connsiteY4" fmla="*/ 2630533 h 3062805"/>
                <a:gd name="connsiteX5" fmla="*/ 1287656 w 5017762"/>
                <a:gd name="connsiteY5" fmla="*/ 1610900 h 3062805"/>
                <a:gd name="connsiteX6" fmla="*/ 254049 w 5017762"/>
                <a:gd name="connsiteY6" fmla="*/ 535726 h 3062805"/>
                <a:gd name="connsiteX7" fmla="*/ 2343 w 5017762"/>
                <a:gd name="connsiteY7" fmla="*/ 3941 h 3062805"/>
                <a:gd name="connsiteX8" fmla="*/ 343045 w 5017762"/>
                <a:gd name="connsiteY8" fmla="*/ 297470 h 3062805"/>
                <a:gd name="connsiteX9" fmla="*/ 455483 w 5017762"/>
                <a:gd name="connsiteY9" fmla="*/ 371280 h 3062805"/>
                <a:gd name="connsiteX10" fmla="*/ 1072764 w 5017762"/>
                <a:gd name="connsiteY10" fmla="*/ 435973 h 3062805"/>
                <a:gd name="connsiteX11" fmla="*/ 2696615 w 5017762"/>
                <a:gd name="connsiteY11" fmla="*/ 496829 h 3062805"/>
                <a:gd name="connsiteX12" fmla="*/ 4410999 w 5017762"/>
                <a:gd name="connsiteY12" fmla="*/ 597697 h 3062805"/>
                <a:gd name="connsiteX13" fmla="*/ 5007338 w 5017762"/>
                <a:gd name="connsiteY13" fmla="*/ 611955 h 3062805"/>
                <a:gd name="connsiteX0" fmla="*/ 5007338 w 5017762"/>
                <a:gd name="connsiteY0" fmla="*/ 611807 h 3062657"/>
                <a:gd name="connsiteX1" fmla="*/ 5012997 w 5017762"/>
                <a:gd name="connsiteY1" fmla="*/ 1233847 h 3062657"/>
                <a:gd name="connsiteX2" fmla="*/ 5017762 w 5017762"/>
                <a:gd name="connsiteY2" fmla="*/ 2841480 h 3062657"/>
                <a:gd name="connsiteX3" fmla="*/ 3184197 w 5017762"/>
                <a:gd name="connsiteY3" fmla="*/ 3039664 h 3062657"/>
                <a:gd name="connsiteX4" fmla="*/ 2277457 w 5017762"/>
                <a:gd name="connsiteY4" fmla="*/ 2630385 h 3062657"/>
                <a:gd name="connsiteX5" fmla="*/ 1287656 w 5017762"/>
                <a:gd name="connsiteY5" fmla="*/ 1610752 h 3062657"/>
                <a:gd name="connsiteX6" fmla="*/ 254049 w 5017762"/>
                <a:gd name="connsiteY6" fmla="*/ 535578 h 3062657"/>
                <a:gd name="connsiteX7" fmla="*/ 2343 w 5017762"/>
                <a:gd name="connsiteY7" fmla="*/ 3793 h 3062657"/>
                <a:gd name="connsiteX8" fmla="*/ 343045 w 5017762"/>
                <a:gd name="connsiteY8" fmla="*/ 297322 h 3062657"/>
                <a:gd name="connsiteX9" fmla="*/ 455483 w 5017762"/>
                <a:gd name="connsiteY9" fmla="*/ 371132 h 3062657"/>
                <a:gd name="connsiteX10" fmla="*/ 1072764 w 5017762"/>
                <a:gd name="connsiteY10" fmla="*/ 435825 h 3062657"/>
                <a:gd name="connsiteX11" fmla="*/ 2696615 w 5017762"/>
                <a:gd name="connsiteY11" fmla="*/ 496681 h 3062657"/>
                <a:gd name="connsiteX12" fmla="*/ 4410999 w 5017762"/>
                <a:gd name="connsiteY12" fmla="*/ 597549 h 3062657"/>
                <a:gd name="connsiteX13" fmla="*/ 5007338 w 5017762"/>
                <a:gd name="connsiteY13" fmla="*/ 611807 h 3062657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454883 w 5017162"/>
                <a:gd name="connsiteY9" fmla="*/ 370344 h 3061869"/>
                <a:gd name="connsiteX10" fmla="*/ 1072164 w 5017162"/>
                <a:gd name="connsiteY10" fmla="*/ 435037 h 3061869"/>
                <a:gd name="connsiteX11" fmla="*/ 2696015 w 5017162"/>
                <a:gd name="connsiteY11" fmla="*/ 495893 h 3061869"/>
                <a:gd name="connsiteX12" fmla="*/ 4410399 w 5017162"/>
                <a:gd name="connsiteY12" fmla="*/ 596761 h 3061869"/>
                <a:gd name="connsiteX13" fmla="*/ 5006738 w 5017162"/>
                <a:gd name="connsiteY13" fmla="*/ 611019 h 3061869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454883 w 5017162"/>
                <a:gd name="connsiteY9" fmla="*/ 370344 h 3061869"/>
                <a:gd name="connsiteX10" fmla="*/ 1072164 w 5017162"/>
                <a:gd name="connsiteY10" fmla="*/ 435037 h 3061869"/>
                <a:gd name="connsiteX11" fmla="*/ 2696015 w 5017162"/>
                <a:gd name="connsiteY11" fmla="*/ 495893 h 3061869"/>
                <a:gd name="connsiteX12" fmla="*/ 4410399 w 5017162"/>
                <a:gd name="connsiteY12" fmla="*/ 596761 h 3061869"/>
                <a:gd name="connsiteX13" fmla="*/ 5006738 w 5017162"/>
                <a:gd name="connsiteY13" fmla="*/ 611019 h 3061869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454883 w 5017162"/>
                <a:gd name="connsiteY9" fmla="*/ 370344 h 3061869"/>
                <a:gd name="connsiteX10" fmla="*/ 1072164 w 5017162"/>
                <a:gd name="connsiteY10" fmla="*/ 435037 h 3061869"/>
                <a:gd name="connsiteX11" fmla="*/ 2696015 w 5017162"/>
                <a:gd name="connsiteY11" fmla="*/ 495893 h 3061869"/>
                <a:gd name="connsiteX12" fmla="*/ 4410399 w 5017162"/>
                <a:gd name="connsiteY12" fmla="*/ 596761 h 3061869"/>
                <a:gd name="connsiteX13" fmla="*/ 5006738 w 5017162"/>
                <a:gd name="connsiteY13" fmla="*/ 611019 h 3061869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1072164 w 5017162"/>
                <a:gd name="connsiteY9" fmla="*/ 435037 h 3061869"/>
                <a:gd name="connsiteX10" fmla="*/ 2696015 w 5017162"/>
                <a:gd name="connsiteY10" fmla="*/ 495893 h 3061869"/>
                <a:gd name="connsiteX11" fmla="*/ 4410399 w 5017162"/>
                <a:gd name="connsiteY11" fmla="*/ 596761 h 3061869"/>
                <a:gd name="connsiteX12" fmla="*/ 5006738 w 5017162"/>
                <a:gd name="connsiteY12" fmla="*/ 611019 h 3061869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1072164 w 5017162"/>
                <a:gd name="connsiteY9" fmla="*/ 435037 h 3061869"/>
                <a:gd name="connsiteX10" fmla="*/ 2696015 w 5017162"/>
                <a:gd name="connsiteY10" fmla="*/ 495893 h 3061869"/>
                <a:gd name="connsiteX11" fmla="*/ 4410399 w 5017162"/>
                <a:gd name="connsiteY11" fmla="*/ 596761 h 3061869"/>
                <a:gd name="connsiteX12" fmla="*/ 5006738 w 5017162"/>
                <a:gd name="connsiteY12" fmla="*/ 611019 h 3061869"/>
                <a:gd name="connsiteX0" fmla="*/ 5006738 w 5017162"/>
                <a:gd name="connsiteY0" fmla="*/ 611348 h 3062198"/>
                <a:gd name="connsiteX1" fmla="*/ 5012397 w 5017162"/>
                <a:gd name="connsiteY1" fmla="*/ 1233388 h 3062198"/>
                <a:gd name="connsiteX2" fmla="*/ 5017162 w 5017162"/>
                <a:gd name="connsiteY2" fmla="*/ 2841021 h 3062198"/>
                <a:gd name="connsiteX3" fmla="*/ 3183597 w 5017162"/>
                <a:gd name="connsiteY3" fmla="*/ 3039205 h 3062198"/>
                <a:gd name="connsiteX4" fmla="*/ 2276857 w 5017162"/>
                <a:gd name="connsiteY4" fmla="*/ 2629926 h 3062198"/>
                <a:gd name="connsiteX5" fmla="*/ 1287056 w 5017162"/>
                <a:gd name="connsiteY5" fmla="*/ 1610293 h 3062198"/>
                <a:gd name="connsiteX6" fmla="*/ 253449 w 5017162"/>
                <a:gd name="connsiteY6" fmla="*/ 535119 h 3062198"/>
                <a:gd name="connsiteX7" fmla="*/ 1743 w 5017162"/>
                <a:gd name="connsiteY7" fmla="*/ 3334 h 3062198"/>
                <a:gd name="connsiteX8" fmla="*/ 327356 w 5017162"/>
                <a:gd name="connsiteY8" fmla="*/ 317988 h 3062198"/>
                <a:gd name="connsiteX9" fmla="*/ 1072164 w 5017162"/>
                <a:gd name="connsiteY9" fmla="*/ 435366 h 3062198"/>
                <a:gd name="connsiteX10" fmla="*/ 2696015 w 5017162"/>
                <a:gd name="connsiteY10" fmla="*/ 496222 h 3062198"/>
                <a:gd name="connsiteX11" fmla="*/ 4410399 w 5017162"/>
                <a:gd name="connsiteY11" fmla="*/ 597090 h 3062198"/>
                <a:gd name="connsiteX12" fmla="*/ 5006738 w 5017162"/>
                <a:gd name="connsiteY12" fmla="*/ 611348 h 3062198"/>
                <a:gd name="connsiteX0" fmla="*/ 5006738 w 5017162"/>
                <a:gd name="connsiteY0" fmla="*/ 614453 h 3065303"/>
                <a:gd name="connsiteX1" fmla="*/ 5012397 w 5017162"/>
                <a:gd name="connsiteY1" fmla="*/ 1236493 h 3065303"/>
                <a:gd name="connsiteX2" fmla="*/ 5017162 w 5017162"/>
                <a:gd name="connsiteY2" fmla="*/ 2844126 h 3065303"/>
                <a:gd name="connsiteX3" fmla="*/ 3183597 w 5017162"/>
                <a:gd name="connsiteY3" fmla="*/ 3042310 h 3065303"/>
                <a:gd name="connsiteX4" fmla="*/ 2276857 w 5017162"/>
                <a:gd name="connsiteY4" fmla="*/ 2633031 h 3065303"/>
                <a:gd name="connsiteX5" fmla="*/ 1287056 w 5017162"/>
                <a:gd name="connsiteY5" fmla="*/ 1613398 h 3065303"/>
                <a:gd name="connsiteX6" fmla="*/ 253449 w 5017162"/>
                <a:gd name="connsiteY6" fmla="*/ 538224 h 3065303"/>
                <a:gd name="connsiteX7" fmla="*/ 1743 w 5017162"/>
                <a:gd name="connsiteY7" fmla="*/ 6439 h 3065303"/>
                <a:gd name="connsiteX8" fmla="*/ 327356 w 5017162"/>
                <a:gd name="connsiteY8" fmla="*/ 321093 h 3065303"/>
                <a:gd name="connsiteX9" fmla="*/ 1072164 w 5017162"/>
                <a:gd name="connsiteY9" fmla="*/ 438471 h 3065303"/>
                <a:gd name="connsiteX10" fmla="*/ 2696015 w 5017162"/>
                <a:gd name="connsiteY10" fmla="*/ 499327 h 3065303"/>
                <a:gd name="connsiteX11" fmla="*/ 4410399 w 5017162"/>
                <a:gd name="connsiteY11" fmla="*/ 600195 h 3065303"/>
                <a:gd name="connsiteX12" fmla="*/ 5006738 w 5017162"/>
                <a:gd name="connsiteY12" fmla="*/ 614453 h 3065303"/>
                <a:gd name="connsiteX0" fmla="*/ 5006738 w 5017162"/>
                <a:gd name="connsiteY0" fmla="*/ 614453 h 3065303"/>
                <a:gd name="connsiteX1" fmla="*/ 5012397 w 5017162"/>
                <a:gd name="connsiteY1" fmla="*/ 1236493 h 3065303"/>
                <a:gd name="connsiteX2" fmla="*/ 5017162 w 5017162"/>
                <a:gd name="connsiteY2" fmla="*/ 2844126 h 3065303"/>
                <a:gd name="connsiteX3" fmla="*/ 3183597 w 5017162"/>
                <a:gd name="connsiteY3" fmla="*/ 3042310 h 3065303"/>
                <a:gd name="connsiteX4" fmla="*/ 2276857 w 5017162"/>
                <a:gd name="connsiteY4" fmla="*/ 2633031 h 3065303"/>
                <a:gd name="connsiteX5" fmla="*/ 1287056 w 5017162"/>
                <a:gd name="connsiteY5" fmla="*/ 1613398 h 3065303"/>
                <a:gd name="connsiteX6" fmla="*/ 253449 w 5017162"/>
                <a:gd name="connsiteY6" fmla="*/ 538224 h 3065303"/>
                <a:gd name="connsiteX7" fmla="*/ 1743 w 5017162"/>
                <a:gd name="connsiteY7" fmla="*/ 6439 h 3065303"/>
                <a:gd name="connsiteX8" fmla="*/ 327356 w 5017162"/>
                <a:gd name="connsiteY8" fmla="*/ 321093 h 3065303"/>
                <a:gd name="connsiteX9" fmla="*/ 1061407 w 5017162"/>
                <a:gd name="connsiteY9" fmla="*/ 459986 h 3065303"/>
                <a:gd name="connsiteX10" fmla="*/ 2696015 w 5017162"/>
                <a:gd name="connsiteY10" fmla="*/ 499327 h 3065303"/>
                <a:gd name="connsiteX11" fmla="*/ 4410399 w 5017162"/>
                <a:gd name="connsiteY11" fmla="*/ 600195 h 3065303"/>
                <a:gd name="connsiteX12" fmla="*/ 5006738 w 5017162"/>
                <a:gd name="connsiteY12" fmla="*/ 614453 h 3065303"/>
                <a:gd name="connsiteX0" fmla="*/ 5006738 w 5017162"/>
                <a:gd name="connsiteY0" fmla="*/ 614453 h 3065303"/>
                <a:gd name="connsiteX1" fmla="*/ 5012397 w 5017162"/>
                <a:gd name="connsiteY1" fmla="*/ 1236493 h 3065303"/>
                <a:gd name="connsiteX2" fmla="*/ 5017162 w 5017162"/>
                <a:gd name="connsiteY2" fmla="*/ 2844126 h 3065303"/>
                <a:gd name="connsiteX3" fmla="*/ 3183597 w 5017162"/>
                <a:gd name="connsiteY3" fmla="*/ 3042310 h 3065303"/>
                <a:gd name="connsiteX4" fmla="*/ 2276857 w 5017162"/>
                <a:gd name="connsiteY4" fmla="*/ 2633031 h 3065303"/>
                <a:gd name="connsiteX5" fmla="*/ 1287056 w 5017162"/>
                <a:gd name="connsiteY5" fmla="*/ 1613398 h 3065303"/>
                <a:gd name="connsiteX6" fmla="*/ 253449 w 5017162"/>
                <a:gd name="connsiteY6" fmla="*/ 538224 h 3065303"/>
                <a:gd name="connsiteX7" fmla="*/ 1743 w 5017162"/>
                <a:gd name="connsiteY7" fmla="*/ 6439 h 3065303"/>
                <a:gd name="connsiteX8" fmla="*/ 327356 w 5017162"/>
                <a:gd name="connsiteY8" fmla="*/ 321093 h 3065303"/>
                <a:gd name="connsiteX9" fmla="*/ 1061407 w 5017162"/>
                <a:gd name="connsiteY9" fmla="*/ 459986 h 3065303"/>
                <a:gd name="connsiteX10" fmla="*/ 2706772 w 5017162"/>
                <a:gd name="connsiteY10" fmla="*/ 520843 h 3065303"/>
                <a:gd name="connsiteX11" fmla="*/ 4410399 w 5017162"/>
                <a:gd name="connsiteY11" fmla="*/ 600195 h 3065303"/>
                <a:gd name="connsiteX12" fmla="*/ 5006738 w 5017162"/>
                <a:gd name="connsiteY12" fmla="*/ 614453 h 3065303"/>
                <a:gd name="connsiteX0" fmla="*/ 4995981 w 5017162"/>
                <a:gd name="connsiteY0" fmla="*/ 625211 h 3065303"/>
                <a:gd name="connsiteX1" fmla="*/ 5012397 w 5017162"/>
                <a:gd name="connsiteY1" fmla="*/ 1236493 h 3065303"/>
                <a:gd name="connsiteX2" fmla="*/ 5017162 w 5017162"/>
                <a:gd name="connsiteY2" fmla="*/ 2844126 h 3065303"/>
                <a:gd name="connsiteX3" fmla="*/ 3183597 w 5017162"/>
                <a:gd name="connsiteY3" fmla="*/ 3042310 h 3065303"/>
                <a:gd name="connsiteX4" fmla="*/ 2276857 w 5017162"/>
                <a:gd name="connsiteY4" fmla="*/ 2633031 h 3065303"/>
                <a:gd name="connsiteX5" fmla="*/ 1287056 w 5017162"/>
                <a:gd name="connsiteY5" fmla="*/ 1613398 h 3065303"/>
                <a:gd name="connsiteX6" fmla="*/ 253449 w 5017162"/>
                <a:gd name="connsiteY6" fmla="*/ 538224 h 3065303"/>
                <a:gd name="connsiteX7" fmla="*/ 1743 w 5017162"/>
                <a:gd name="connsiteY7" fmla="*/ 6439 h 3065303"/>
                <a:gd name="connsiteX8" fmla="*/ 327356 w 5017162"/>
                <a:gd name="connsiteY8" fmla="*/ 321093 h 3065303"/>
                <a:gd name="connsiteX9" fmla="*/ 1061407 w 5017162"/>
                <a:gd name="connsiteY9" fmla="*/ 459986 h 3065303"/>
                <a:gd name="connsiteX10" fmla="*/ 2706772 w 5017162"/>
                <a:gd name="connsiteY10" fmla="*/ 520843 h 3065303"/>
                <a:gd name="connsiteX11" fmla="*/ 4410399 w 5017162"/>
                <a:gd name="connsiteY11" fmla="*/ 600195 h 3065303"/>
                <a:gd name="connsiteX12" fmla="*/ 4995981 w 5017162"/>
                <a:gd name="connsiteY12" fmla="*/ 625211 h 306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7162" h="3065303">
                  <a:moveTo>
                    <a:pt x="4995981" y="625211"/>
                  </a:moveTo>
                  <a:cubicBezTo>
                    <a:pt x="4997867" y="832558"/>
                    <a:pt x="5010511" y="1029146"/>
                    <a:pt x="5012397" y="1236493"/>
                  </a:cubicBezTo>
                  <a:cubicBezTo>
                    <a:pt x="5013985" y="1772371"/>
                    <a:pt x="5015574" y="2308248"/>
                    <a:pt x="5017162" y="2844126"/>
                  </a:cubicBezTo>
                  <a:lnTo>
                    <a:pt x="3183597" y="3042310"/>
                  </a:lnTo>
                  <a:cubicBezTo>
                    <a:pt x="2673573" y="3138289"/>
                    <a:pt x="2548683" y="2920677"/>
                    <a:pt x="2276857" y="2633031"/>
                  </a:cubicBezTo>
                  <a:cubicBezTo>
                    <a:pt x="2229708" y="2583138"/>
                    <a:pt x="1630649" y="1962533"/>
                    <a:pt x="1287056" y="1613398"/>
                  </a:cubicBezTo>
                  <a:cubicBezTo>
                    <a:pt x="992101" y="1332357"/>
                    <a:pt x="467668" y="806050"/>
                    <a:pt x="253449" y="538224"/>
                  </a:cubicBezTo>
                  <a:cubicBezTo>
                    <a:pt x="39230" y="270398"/>
                    <a:pt x="-10575" y="42627"/>
                    <a:pt x="1743" y="6439"/>
                  </a:cubicBezTo>
                  <a:cubicBezTo>
                    <a:pt x="14061" y="-29749"/>
                    <a:pt x="-45477" y="88138"/>
                    <a:pt x="327356" y="321093"/>
                  </a:cubicBezTo>
                  <a:cubicBezTo>
                    <a:pt x="514813" y="362920"/>
                    <a:pt x="664838" y="426694"/>
                    <a:pt x="1061407" y="459986"/>
                  </a:cubicBezTo>
                  <a:cubicBezTo>
                    <a:pt x="1457976" y="493278"/>
                    <a:pt x="2150399" y="493889"/>
                    <a:pt x="2706772" y="520843"/>
                  </a:cubicBezTo>
                  <a:lnTo>
                    <a:pt x="4410399" y="600195"/>
                  </a:lnTo>
                  <a:cubicBezTo>
                    <a:pt x="5066161" y="629525"/>
                    <a:pt x="4838776" y="623177"/>
                    <a:pt x="4995981" y="625211"/>
                  </a:cubicBezTo>
                  <a:close/>
                </a:path>
              </a:pathLst>
            </a:custGeom>
            <a:gradFill>
              <a:gsLst>
                <a:gs pos="0">
                  <a:srgbClr val="A3D800">
                    <a:lumMod val="75000"/>
                  </a:srgbClr>
                </a:gs>
                <a:gs pos="50000">
                  <a:srgbClr val="A3D800"/>
                </a:gs>
                <a:gs pos="100000">
                  <a:sysClr val="window" lastClr="FFFFFF"/>
                </a:gs>
              </a:gsLst>
              <a:lin ang="8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30200" dist="190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6" name="MH_Other_71"/>
            <p:cNvSpPr/>
            <p:nvPr>
              <p:custDataLst>
                <p:tags r:id="rId11"/>
              </p:custDataLst>
            </p:nvPr>
          </p:nvSpPr>
          <p:spPr>
            <a:xfrm rot="12557209">
              <a:off x="4206875" y="4040189"/>
              <a:ext cx="617538" cy="344487"/>
            </a:xfrm>
            <a:prstGeom prst="trapezoid">
              <a:avLst/>
            </a:prstGeom>
            <a:gradFill>
              <a:gsLst>
                <a:gs pos="0">
                  <a:srgbClr val="EE0076">
                    <a:lumMod val="75000"/>
                  </a:srgbClr>
                </a:gs>
                <a:gs pos="100000">
                  <a:srgbClr val="EE0076">
                    <a:lumMod val="60000"/>
                    <a:lumOff val="40000"/>
                  </a:srgbClr>
                </a:gs>
              </a:gsLst>
              <a:lin ang="4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7" name="MH_Other_72"/>
            <p:cNvSpPr/>
            <p:nvPr>
              <p:custDataLst>
                <p:tags r:id="rId12"/>
              </p:custDataLst>
            </p:nvPr>
          </p:nvSpPr>
          <p:spPr>
            <a:xfrm rot="12557209">
              <a:off x="4254500" y="3584576"/>
              <a:ext cx="762000" cy="830263"/>
            </a:xfrm>
            <a:prstGeom prst="downArrow">
              <a:avLst>
                <a:gd name="adj1" fmla="val 59016"/>
                <a:gd name="adj2" fmla="val 52019"/>
              </a:avLst>
            </a:prstGeom>
            <a:gradFill>
              <a:gsLst>
                <a:gs pos="0">
                  <a:srgbClr val="A3D800"/>
                </a:gs>
                <a:gs pos="80000">
                  <a:srgbClr val="A3D800"/>
                </a:gs>
                <a:gs pos="100000">
                  <a:srgbClr val="A3D800">
                    <a:lumMod val="60000"/>
                    <a:lumOff val="40000"/>
                  </a:srgbClr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30200" dist="190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8" name="MH_Other_73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 rot="10800000" flipV="1">
              <a:off x="6958014" y="4687889"/>
              <a:ext cx="1368425" cy="835025"/>
            </a:xfrm>
            <a:custGeom>
              <a:avLst/>
              <a:gdLst>
                <a:gd name="connsiteX0" fmla="*/ 4921135 w 5004262"/>
                <a:gd name="connsiteY0" fmla="*/ 515389 h 2926080"/>
                <a:gd name="connsiteX1" fmla="*/ 5004262 w 5004262"/>
                <a:gd name="connsiteY1" fmla="*/ 1147157 h 2926080"/>
                <a:gd name="connsiteX2" fmla="*/ 4987637 w 5004262"/>
                <a:gd name="connsiteY2" fmla="*/ 2726575 h 2926080"/>
                <a:gd name="connsiteX3" fmla="*/ 3175462 w 5004262"/>
                <a:gd name="connsiteY3" fmla="*/ 2926080 h 2926080"/>
                <a:gd name="connsiteX4" fmla="*/ 2294313 w 5004262"/>
                <a:gd name="connsiteY4" fmla="*/ 2543695 h 2926080"/>
                <a:gd name="connsiteX5" fmla="*/ 216131 w 5004262"/>
                <a:gd name="connsiteY5" fmla="*/ 448888 h 2926080"/>
                <a:gd name="connsiteX6" fmla="*/ 0 w 5004262"/>
                <a:gd name="connsiteY6" fmla="*/ 0 h 2926080"/>
                <a:gd name="connsiteX7" fmla="*/ 149629 w 5004262"/>
                <a:gd name="connsiteY7" fmla="*/ 83128 h 2926080"/>
                <a:gd name="connsiteX8" fmla="*/ 1064029 w 5004262"/>
                <a:gd name="connsiteY8" fmla="*/ 349135 h 2926080"/>
                <a:gd name="connsiteX9" fmla="*/ 4921135 w 5004262"/>
                <a:gd name="connsiteY9" fmla="*/ 515389 h 2926080"/>
                <a:gd name="connsiteX0" fmla="*/ 4971012 w 5004262"/>
                <a:gd name="connsiteY0" fmla="*/ 515389 h 2926080"/>
                <a:gd name="connsiteX1" fmla="*/ 5004262 w 5004262"/>
                <a:gd name="connsiteY1" fmla="*/ 1147157 h 2926080"/>
                <a:gd name="connsiteX2" fmla="*/ 4987637 w 5004262"/>
                <a:gd name="connsiteY2" fmla="*/ 2726575 h 2926080"/>
                <a:gd name="connsiteX3" fmla="*/ 3175462 w 5004262"/>
                <a:gd name="connsiteY3" fmla="*/ 2926080 h 2926080"/>
                <a:gd name="connsiteX4" fmla="*/ 2294313 w 5004262"/>
                <a:gd name="connsiteY4" fmla="*/ 2543695 h 2926080"/>
                <a:gd name="connsiteX5" fmla="*/ 216131 w 5004262"/>
                <a:gd name="connsiteY5" fmla="*/ 448888 h 2926080"/>
                <a:gd name="connsiteX6" fmla="*/ 0 w 5004262"/>
                <a:gd name="connsiteY6" fmla="*/ 0 h 2926080"/>
                <a:gd name="connsiteX7" fmla="*/ 149629 w 5004262"/>
                <a:gd name="connsiteY7" fmla="*/ 83128 h 2926080"/>
                <a:gd name="connsiteX8" fmla="*/ 1064029 w 5004262"/>
                <a:gd name="connsiteY8" fmla="*/ 349135 h 2926080"/>
                <a:gd name="connsiteX9" fmla="*/ 4971012 w 5004262"/>
                <a:gd name="connsiteY9" fmla="*/ 515389 h 2926080"/>
                <a:gd name="connsiteX0" fmla="*/ 5037514 w 5037514"/>
                <a:gd name="connsiteY0" fmla="*/ 515389 h 2926080"/>
                <a:gd name="connsiteX1" fmla="*/ 5004262 w 5037514"/>
                <a:gd name="connsiteY1" fmla="*/ 1147157 h 2926080"/>
                <a:gd name="connsiteX2" fmla="*/ 4987637 w 5037514"/>
                <a:gd name="connsiteY2" fmla="*/ 2726575 h 2926080"/>
                <a:gd name="connsiteX3" fmla="*/ 3175462 w 5037514"/>
                <a:gd name="connsiteY3" fmla="*/ 2926080 h 2926080"/>
                <a:gd name="connsiteX4" fmla="*/ 2294313 w 5037514"/>
                <a:gd name="connsiteY4" fmla="*/ 2543695 h 2926080"/>
                <a:gd name="connsiteX5" fmla="*/ 216131 w 5037514"/>
                <a:gd name="connsiteY5" fmla="*/ 448888 h 2926080"/>
                <a:gd name="connsiteX6" fmla="*/ 0 w 5037514"/>
                <a:gd name="connsiteY6" fmla="*/ 0 h 2926080"/>
                <a:gd name="connsiteX7" fmla="*/ 149629 w 5037514"/>
                <a:gd name="connsiteY7" fmla="*/ 83128 h 2926080"/>
                <a:gd name="connsiteX8" fmla="*/ 1064029 w 5037514"/>
                <a:gd name="connsiteY8" fmla="*/ 349135 h 2926080"/>
                <a:gd name="connsiteX9" fmla="*/ 5037514 w 5037514"/>
                <a:gd name="connsiteY9" fmla="*/ 515389 h 2926080"/>
                <a:gd name="connsiteX0" fmla="*/ 5037514 w 5037514"/>
                <a:gd name="connsiteY0" fmla="*/ 515389 h 2926080"/>
                <a:gd name="connsiteX1" fmla="*/ 5004262 w 5037514"/>
                <a:gd name="connsiteY1" fmla="*/ 1147157 h 2926080"/>
                <a:gd name="connsiteX2" fmla="*/ 4987637 w 5037514"/>
                <a:gd name="connsiteY2" fmla="*/ 2726575 h 2926080"/>
                <a:gd name="connsiteX3" fmla="*/ 3175462 w 5037514"/>
                <a:gd name="connsiteY3" fmla="*/ 2926080 h 2926080"/>
                <a:gd name="connsiteX4" fmla="*/ 2294313 w 5037514"/>
                <a:gd name="connsiteY4" fmla="*/ 2543695 h 2926080"/>
                <a:gd name="connsiteX5" fmla="*/ 216131 w 5037514"/>
                <a:gd name="connsiteY5" fmla="*/ 448888 h 2926080"/>
                <a:gd name="connsiteX6" fmla="*/ 0 w 5037514"/>
                <a:gd name="connsiteY6" fmla="*/ 0 h 2926080"/>
                <a:gd name="connsiteX7" fmla="*/ 149629 w 5037514"/>
                <a:gd name="connsiteY7" fmla="*/ 83128 h 2926080"/>
                <a:gd name="connsiteX8" fmla="*/ 1064029 w 5037514"/>
                <a:gd name="connsiteY8" fmla="*/ 349135 h 2926080"/>
                <a:gd name="connsiteX9" fmla="*/ 5037514 w 5037514"/>
                <a:gd name="connsiteY9" fmla="*/ 515389 h 2926080"/>
                <a:gd name="connsiteX0" fmla="*/ 5037514 w 5037514"/>
                <a:gd name="connsiteY0" fmla="*/ 515389 h 2940516"/>
                <a:gd name="connsiteX1" fmla="*/ 5004262 w 5037514"/>
                <a:gd name="connsiteY1" fmla="*/ 1147157 h 2940516"/>
                <a:gd name="connsiteX2" fmla="*/ 4987637 w 5037514"/>
                <a:gd name="connsiteY2" fmla="*/ 2726575 h 2940516"/>
                <a:gd name="connsiteX3" fmla="*/ 3175462 w 5037514"/>
                <a:gd name="connsiteY3" fmla="*/ 2926080 h 2940516"/>
                <a:gd name="connsiteX4" fmla="*/ 2294313 w 5037514"/>
                <a:gd name="connsiteY4" fmla="*/ 2543695 h 2940516"/>
                <a:gd name="connsiteX5" fmla="*/ 216131 w 5037514"/>
                <a:gd name="connsiteY5" fmla="*/ 448888 h 2940516"/>
                <a:gd name="connsiteX6" fmla="*/ 0 w 5037514"/>
                <a:gd name="connsiteY6" fmla="*/ 0 h 2940516"/>
                <a:gd name="connsiteX7" fmla="*/ 149629 w 5037514"/>
                <a:gd name="connsiteY7" fmla="*/ 83128 h 2940516"/>
                <a:gd name="connsiteX8" fmla="*/ 1064029 w 5037514"/>
                <a:gd name="connsiteY8" fmla="*/ 349135 h 2940516"/>
                <a:gd name="connsiteX9" fmla="*/ 5037514 w 5037514"/>
                <a:gd name="connsiteY9" fmla="*/ 515389 h 2940516"/>
                <a:gd name="connsiteX0" fmla="*/ 5037514 w 5037514"/>
                <a:gd name="connsiteY0" fmla="*/ 515389 h 2940516"/>
                <a:gd name="connsiteX1" fmla="*/ 5004262 w 5037514"/>
                <a:gd name="connsiteY1" fmla="*/ 1147157 h 2940516"/>
                <a:gd name="connsiteX2" fmla="*/ 4987637 w 5037514"/>
                <a:gd name="connsiteY2" fmla="*/ 2726575 h 2940516"/>
                <a:gd name="connsiteX3" fmla="*/ 3175462 w 5037514"/>
                <a:gd name="connsiteY3" fmla="*/ 2926080 h 2940516"/>
                <a:gd name="connsiteX4" fmla="*/ 2277687 w 5037514"/>
                <a:gd name="connsiteY4" fmla="*/ 2543695 h 2940516"/>
                <a:gd name="connsiteX5" fmla="*/ 216131 w 5037514"/>
                <a:gd name="connsiteY5" fmla="*/ 448888 h 2940516"/>
                <a:gd name="connsiteX6" fmla="*/ 0 w 5037514"/>
                <a:gd name="connsiteY6" fmla="*/ 0 h 2940516"/>
                <a:gd name="connsiteX7" fmla="*/ 149629 w 5037514"/>
                <a:gd name="connsiteY7" fmla="*/ 83128 h 2940516"/>
                <a:gd name="connsiteX8" fmla="*/ 1064029 w 5037514"/>
                <a:gd name="connsiteY8" fmla="*/ 349135 h 2940516"/>
                <a:gd name="connsiteX9" fmla="*/ 5037514 w 5037514"/>
                <a:gd name="connsiteY9" fmla="*/ 515389 h 2940516"/>
                <a:gd name="connsiteX0" fmla="*/ 5020889 w 5020889"/>
                <a:gd name="connsiteY0" fmla="*/ 648392 h 3073519"/>
                <a:gd name="connsiteX1" fmla="*/ 4987637 w 5020889"/>
                <a:gd name="connsiteY1" fmla="*/ 1280160 h 3073519"/>
                <a:gd name="connsiteX2" fmla="*/ 4971012 w 5020889"/>
                <a:gd name="connsiteY2" fmla="*/ 2859578 h 3073519"/>
                <a:gd name="connsiteX3" fmla="*/ 3158837 w 5020889"/>
                <a:gd name="connsiteY3" fmla="*/ 3059083 h 3073519"/>
                <a:gd name="connsiteX4" fmla="*/ 2261062 w 5020889"/>
                <a:gd name="connsiteY4" fmla="*/ 2676698 h 3073519"/>
                <a:gd name="connsiteX5" fmla="*/ 199506 w 5020889"/>
                <a:gd name="connsiteY5" fmla="*/ 581891 h 3073519"/>
                <a:gd name="connsiteX6" fmla="*/ 0 w 5020889"/>
                <a:gd name="connsiteY6" fmla="*/ 0 h 3073519"/>
                <a:gd name="connsiteX7" fmla="*/ 133004 w 5020889"/>
                <a:gd name="connsiteY7" fmla="*/ 216131 h 3073519"/>
                <a:gd name="connsiteX8" fmla="*/ 1047404 w 5020889"/>
                <a:gd name="connsiteY8" fmla="*/ 482138 h 3073519"/>
                <a:gd name="connsiteX9" fmla="*/ 5020889 w 5020889"/>
                <a:gd name="connsiteY9" fmla="*/ 648392 h 3073519"/>
                <a:gd name="connsiteX0" fmla="*/ 5046970 w 5046970"/>
                <a:gd name="connsiteY0" fmla="*/ 648392 h 3073519"/>
                <a:gd name="connsiteX1" fmla="*/ 5013718 w 5046970"/>
                <a:gd name="connsiteY1" fmla="*/ 1280160 h 3073519"/>
                <a:gd name="connsiteX2" fmla="*/ 4997093 w 5046970"/>
                <a:gd name="connsiteY2" fmla="*/ 2859578 h 3073519"/>
                <a:gd name="connsiteX3" fmla="*/ 3184918 w 5046970"/>
                <a:gd name="connsiteY3" fmla="*/ 3059083 h 3073519"/>
                <a:gd name="connsiteX4" fmla="*/ 2287143 w 5046970"/>
                <a:gd name="connsiteY4" fmla="*/ 2676698 h 3073519"/>
                <a:gd name="connsiteX5" fmla="*/ 225587 w 5046970"/>
                <a:gd name="connsiteY5" fmla="*/ 581891 h 3073519"/>
                <a:gd name="connsiteX6" fmla="*/ 26081 w 5046970"/>
                <a:gd name="connsiteY6" fmla="*/ 0 h 3073519"/>
                <a:gd name="connsiteX7" fmla="*/ 159085 w 5046970"/>
                <a:gd name="connsiteY7" fmla="*/ 216131 h 3073519"/>
                <a:gd name="connsiteX8" fmla="*/ 1073485 w 5046970"/>
                <a:gd name="connsiteY8" fmla="*/ 482138 h 3073519"/>
                <a:gd name="connsiteX9" fmla="*/ 5046970 w 5046970"/>
                <a:gd name="connsiteY9" fmla="*/ 648392 h 3073519"/>
                <a:gd name="connsiteX0" fmla="*/ 5054991 w 5054991"/>
                <a:gd name="connsiteY0" fmla="*/ 612766 h 3037893"/>
                <a:gd name="connsiteX1" fmla="*/ 5021739 w 5054991"/>
                <a:gd name="connsiteY1" fmla="*/ 1244534 h 3037893"/>
                <a:gd name="connsiteX2" fmla="*/ 5005114 w 5054991"/>
                <a:gd name="connsiteY2" fmla="*/ 2823952 h 3037893"/>
                <a:gd name="connsiteX3" fmla="*/ 3192939 w 5054991"/>
                <a:gd name="connsiteY3" fmla="*/ 3023457 h 3037893"/>
                <a:gd name="connsiteX4" fmla="*/ 2295164 w 5054991"/>
                <a:gd name="connsiteY4" fmla="*/ 2641072 h 3037893"/>
                <a:gd name="connsiteX5" fmla="*/ 233608 w 5054991"/>
                <a:gd name="connsiteY5" fmla="*/ 546265 h 3037893"/>
                <a:gd name="connsiteX6" fmla="*/ 16289 w 5054991"/>
                <a:gd name="connsiteY6" fmla="*/ 0 h 3037893"/>
                <a:gd name="connsiteX7" fmla="*/ 167106 w 5054991"/>
                <a:gd name="connsiteY7" fmla="*/ 180505 h 3037893"/>
                <a:gd name="connsiteX8" fmla="*/ 1081506 w 5054991"/>
                <a:gd name="connsiteY8" fmla="*/ 446512 h 3037893"/>
                <a:gd name="connsiteX9" fmla="*/ 5054991 w 5054991"/>
                <a:gd name="connsiteY9" fmla="*/ 612766 h 3037893"/>
                <a:gd name="connsiteX0" fmla="*/ 5054991 w 5054991"/>
                <a:gd name="connsiteY0" fmla="*/ 634233 h 3059360"/>
                <a:gd name="connsiteX1" fmla="*/ 5021739 w 5054991"/>
                <a:gd name="connsiteY1" fmla="*/ 1266001 h 3059360"/>
                <a:gd name="connsiteX2" fmla="*/ 5005114 w 5054991"/>
                <a:gd name="connsiteY2" fmla="*/ 2845419 h 3059360"/>
                <a:gd name="connsiteX3" fmla="*/ 3192939 w 5054991"/>
                <a:gd name="connsiteY3" fmla="*/ 3044924 h 3059360"/>
                <a:gd name="connsiteX4" fmla="*/ 2295164 w 5054991"/>
                <a:gd name="connsiteY4" fmla="*/ 2662539 h 3059360"/>
                <a:gd name="connsiteX5" fmla="*/ 233608 w 5054991"/>
                <a:gd name="connsiteY5" fmla="*/ 567732 h 3059360"/>
                <a:gd name="connsiteX6" fmla="*/ 16289 w 5054991"/>
                <a:gd name="connsiteY6" fmla="*/ 21467 h 3059360"/>
                <a:gd name="connsiteX7" fmla="*/ 167106 w 5054991"/>
                <a:gd name="connsiteY7" fmla="*/ 201972 h 3059360"/>
                <a:gd name="connsiteX8" fmla="*/ 1081506 w 5054991"/>
                <a:gd name="connsiteY8" fmla="*/ 467979 h 3059360"/>
                <a:gd name="connsiteX9" fmla="*/ 5054991 w 5054991"/>
                <a:gd name="connsiteY9" fmla="*/ 634233 h 3059360"/>
                <a:gd name="connsiteX0" fmla="*/ 5041820 w 5041820"/>
                <a:gd name="connsiteY0" fmla="*/ 432261 h 2857388"/>
                <a:gd name="connsiteX1" fmla="*/ 5008568 w 5041820"/>
                <a:gd name="connsiteY1" fmla="*/ 1064029 h 2857388"/>
                <a:gd name="connsiteX2" fmla="*/ 4991943 w 5041820"/>
                <a:gd name="connsiteY2" fmla="*/ 2643447 h 2857388"/>
                <a:gd name="connsiteX3" fmla="*/ 3179768 w 5041820"/>
                <a:gd name="connsiteY3" fmla="*/ 2842952 h 2857388"/>
                <a:gd name="connsiteX4" fmla="*/ 2281993 w 5041820"/>
                <a:gd name="connsiteY4" fmla="*/ 2460567 h 2857388"/>
                <a:gd name="connsiteX5" fmla="*/ 220437 w 5041820"/>
                <a:gd name="connsiteY5" fmla="*/ 365760 h 2857388"/>
                <a:gd name="connsiteX6" fmla="*/ 153935 w 5041820"/>
                <a:gd name="connsiteY6" fmla="*/ 0 h 2857388"/>
                <a:gd name="connsiteX7" fmla="*/ 1068335 w 5041820"/>
                <a:gd name="connsiteY7" fmla="*/ 266007 h 2857388"/>
                <a:gd name="connsiteX8" fmla="*/ 5041820 w 5041820"/>
                <a:gd name="connsiteY8" fmla="*/ 432261 h 2857388"/>
                <a:gd name="connsiteX0" fmla="*/ 5076290 w 5076290"/>
                <a:gd name="connsiteY0" fmla="*/ 620000 h 3045127"/>
                <a:gd name="connsiteX1" fmla="*/ 5043038 w 5076290"/>
                <a:gd name="connsiteY1" fmla="*/ 1251768 h 3045127"/>
                <a:gd name="connsiteX2" fmla="*/ 5026413 w 5076290"/>
                <a:gd name="connsiteY2" fmla="*/ 2831186 h 3045127"/>
                <a:gd name="connsiteX3" fmla="*/ 3214238 w 5076290"/>
                <a:gd name="connsiteY3" fmla="*/ 3030691 h 3045127"/>
                <a:gd name="connsiteX4" fmla="*/ 2316463 w 5076290"/>
                <a:gd name="connsiteY4" fmla="*/ 2648306 h 3045127"/>
                <a:gd name="connsiteX5" fmla="*/ 254907 w 5076290"/>
                <a:gd name="connsiteY5" fmla="*/ 553499 h 3045127"/>
                <a:gd name="connsiteX6" fmla="*/ 188405 w 5076290"/>
                <a:gd name="connsiteY6" fmla="*/ 187739 h 3045127"/>
                <a:gd name="connsiteX7" fmla="*/ 1102805 w 5076290"/>
                <a:gd name="connsiteY7" fmla="*/ 453746 h 3045127"/>
                <a:gd name="connsiteX8" fmla="*/ 5076290 w 5076290"/>
                <a:gd name="connsiteY8" fmla="*/ 620000 h 3045127"/>
                <a:gd name="connsiteX0" fmla="*/ 4888557 w 4888557"/>
                <a:gd name="connsiteY0" fmla="*/ 262972 h 2688099"/>
                <a:gd name="connsiteX1" fmla="*/ 4855305 w 4888557"/>
                <a:gd name="connsiteY1" fmla="*/ 894740 h 2688099"/>
                <a:gd name="connsiteX2" fmla="*/ 4838680 w 4888557"/>
                <a:gd name="connsiteY2" fmla="*/ 2474158 h 2688099"/>
                <a:gd name="connsiteX3" fmla="*/ 3026505 w 4888557"/>
                <a:gd name="connsiteY3" fmla="*/ 2673663 h 2688099"/>
                <a:gd name="connsiteX4" fmla="*/ 2128730 w 4888557"/>
                <a:gd name="connsiteY4" fmla="*/ 2291278 h 2688099"/>
                <a:gd name="connsiteX5" fmla="*/ 67174 w 4888557"/>
                <a:gd name="connsiteY5" fmla="*/ 196471 h 2688099"/>
                <a:gd name="connsiteX6" fmla="*/ 915072 w 4888557"/>
                <a:gd name="connsiteY6" fmla="*/ 96718 h 2688099"/>
                <a:gd name="connsiteX7" fmla="*/ 4888557 w 4888557"/>
                <a:gd name="connsiteY7" fmla="*/ 262972 h 2688099"/>
                <a:gd name="connsiteX0" fmla="*/ 4925761 w 4925761"/>
                <a:gd name="connsiteY0" fmla="*/ 234368 h 2659495"/>
                <a:gd name="connsiteX1" fmla="*/ 4892509 w 4925761"/>
                <a:gd name="connsiteY1" fmla="*/ 866136 h 2659495"/>
                <a:gd name="connsiteX2" fmla="*/ 4875884 w 4925761"/>
                <a:gd name="connsiteY2" fmla="*/ 2445554 h 2659495"/>
                <a:gd name="connsiteX3" fmla="*/ 3063709 w 4925761"/>
                <a:gd name="connsiteY3" fmla="*/ 2645059 h 2659495"/>
                <a:gd name="connsiteX4" fmla="*/ 2165934 w 4925761"/>
                <a:gd name="connsiteY4" fmla="*/ 2262674 h 2659495"/>
                <a:gd name="connsiteX5" fmla="*/ 104378 w 4925761"/>
                <a:gd name="connsiteY5" fmla="*/ 167867 h 2659495"/>
                <a:gd name="connsiteX6" fmla="*/ 952276 w 4925761"/>
                <a:gd name="connsiteY6" fmla="*/ 68114 h 2659495"/>
                <a:gd name="connsiteX7" fmla="*/ 4925761 w 4925761"/>
                <a:gd name="connsiteY7" fmla="*/ 234368 h 2659495"/>
                <a:gd name="connsiteX0" fmla="*/ 5021571 w 5021571"/>
                <a:gd name="connsiteY0" fmla="*/ 357183 h 2782310"/>
                <a:gd name="connsiteX1" fmla="*/ 4988319 w 5021571"/>
                <a:gd name="connsiteY1" fmla="*/ 988951 h 2782310"/>
                <a:gd name="connsiteX2" fmla="*/ 4971694 w 5021571"/>
                <a:gd name="connsiteY2" fmla="*/ 2568369 h 2782310"/>
                <a:gd name="connsiteX3" fmla="*/ 3159519 w 5021571"/>
                <a:gd name="connsiteY3" fmla="*/ 2767874 h 2782310"/>
                <a:gd name="connsiteX4" fmla="*/ 2261744 w 5021571"/>
                <a:gd name="connsiteY4" fmla="*/ 2385489 h 2782310"/>
                <a:gd name="connsiteX5" fmla="*/ 200188 w 5021571"/>
                <a:gd name="connsiteY5" fmla="*/ 290682 h 2782310"/>
                <a:gd name="connsiteX6" fmla="*/ 1048086 w 5021571"/>
                <a:gd name="connsiteY6" fmla="*/ 190929 h 2782310"/>
                <a:gd name="connsiteX7" fmla="*/ 5021571 w 5021571"/>
                <a:gd name="connsiteY7" fmla="*/ 357183 h 2782310"/>
                <a:gd name="connsiteX0" fmla="*/ 5030073 w 5030073"/>
                <a:gd name="connsiteY0" fmla="*/ 346667 h 2771794"/>
                <a:gd name="connsiteX1" fmla="*/ 4996821 w 5030073"/>
                <a:gd name="connsiteY1" fmla="*/ 978435 h 2771794"/>
                <a:gd name="connsiteX2" fmla="*/ 4980196 w 5030073"/>
                <a:gd name="connsiteY2" fmla="*/ 2557853 h 2771794"/>
                <a:gd name="connsiteX3" fmla="*/ 3168021 w 5030073"/>
                <a:gd name="connsiteY3" fmla="*/ 2757358 h 2771794"/>
                <a:gd name="connsiteX4" fmla="*/ 2270246 w 5030073"/>
                <a:gd name="connsiteY4" fmla="*/ 2374973 h 2771794"/>
                <a:gd name="connsiteX5" fmla="*/ 208690 w 5030073"/>
                <a:gd name="connsiteY5" fmla="*/ 280166 h 2771794"/>
                <a:gd name="connsiteX6" fmla="*/ 165939 w 5030073"/>
                <a:gd name="connsiteY6" fmla="*/ 11785 h 2771794"/>
                <a:gd name="connsiteX7" fmla="*/ 1056588 w 5030073"/>
                <a:gd name="connsiteY7" fmla="*/ 180413 h 2771794"/>
                <a:gd name="connsiteX8" fmla="*/ 5030073 w 5030073"/>
                <a:gd name="connsiteY8" fmla="*/ 346667 h 2771794"/>
                <a:gd name="connsiteX0" fmla="*/ 5030073 w 5030073"/>
                <a:gd name="connsiteY0" fmla="*/ 346667 h 2771794"/>
                <a:gd name="connsiteX1" fmla="*/ 4996821 w 5030073"/>
                <a:gd name="connsiteY1" fmla="*/ 978435 h 2771794"/>
                <a:gd name="connsiteX2" fmla="*/ 4980196 w 5030073"/>
                <a:gd name="connsiteY2" fmla="*/ 2557853 h 2771794"/>
                <a:gd name="connsiteX3" fmla="*/ 3168021 w 5030073"/>
                <a:gd name="connsiteY3" fmla="*/ 2757358 h 2771794"/>
                <a:gd name="connsiteX4" fmla="*/ 2270246 w 5030073"/>
                <a:gd name="connsiteY4" fmla="*/ 2374973 h 2771794"/>
                <a:gd name="connsiteX5" fmla="*/ 208690 w 5030073"/>
                <a:gd name="connsiteY5" fmla="*/ 280166 h 2771794"/>
                <a:gd name="connsiteX6" fmla="*/ 165939 w 5030073"/>
                <a:gd name="connsiteY6" fmla="*/ 11785 h 2771794"/>
                <a:gd name="connsiteX7" fmla="*/ 1056588 w 5030073"/>
                <a:gd name="connsiteY7" fmla="*/ 180413 h 2771794"/>
                <a:gd name="connsiteX8" fmla="*/ 5030073 w 5030073"/>
                <a:gd name="connsiteY8" fmla="*/ 346667 h 2771794"/>
                <a:gd name="connsiteX0" fmla="*/ 5030073 w 5030073"/>
                <a:gd name="connsiteY0" fmla="*/ 344099 h 2769226"/>
                <a:gd name="connsiteX1" fmla="*/ 4996821 w 5030073"/>
                <a:gd name="connsiteY1" fmla="*/ 975867 h 2769226"/>
                <a:gd name="connsiteX2" fmla="*/ 4980196 w 5030073"/>
                <a:gd name="connsiteY2" fmla="*/ 2555285 h 2769226"/>
                <a:gd name="connsiteX3" fmla="*/ 3168021 w 5030073"/>
                <a:gd name="connsiteY3" fmla="*/ 2754790 h 2769226"/>
                <a:gd name="connsiteX4" fmla="*/ 2270246 w 5030073"/>
                <a:gd name="connsiteY4" fmla="*/ 2372405 h 2769226"/>
                <a:gd name="connsiteX5" fmla="*/ 208690 w 5030073"/>
                <a:gd name="connsiteY5" fmla="*/ 277598 h 2769226"/>
                <a:gd name="connsiteX6" fmla="*/ 165939 w 5030073"/>
                <a:gd name="connsiteY6" fmla="*/ 9217 h 2769226"/>
                <a:gd name="connsiteX7" fmla="*/ 1056588 w 5030073"/>
                <a:gd name="connsiteY7" fmla="*/ 177845 h 2769226"/>
                <a:gd name="connsiteX8" fmla="*/ 5030073 w 5030073"/>
                <a:gd name="connsiteY8" fmla="*/ 344099 h 2769226"/>
                <a:gd name="connsiteX0" fmla="*/ 5041985 w 5041985"/>
                <a:gd name="connsiteY0" fmla="*/ 340039 h 2765166"/>
                <a:gd name="connsiteX1" fmla="*/ 5008733 w 5041985"/>
                <a:gd name="connsiteY1" fmla="*/ 971807 h 2765166"/>
                <a:gd name="connsiteX2" fmla="*/ 4992108 w 5041985"/>
                <a:gd name="connsiteY2" fmla="*/ 2551225 h 2765166"/>
                <a:gd name="connsiteX3" fmla="*/ 3179933 w 5041985"/>
                <a:gd name="connsiteY3" fmla="*/ 2750730 h 2765166"/>
                <a:gd name="connsiteX4" fmla="*/ 2282158 w 5041985"/>
                <a:gd name="connsiteY4" fmla="*/ 2368345 h 2765166"/>
                <a:gd name="connsiteX5" fmla="*/ 220602 w 5041985"/>
                <a:gd name="connsiteY5" fmla="*/ 273538 h 2765166"/>
                <a:gd name="connsiteX6" fmla="*/ 177851 w 5041985"/>
                <a:gd name="connsiteY6" fmla="*/ 5157 h 2765166"/>
                <a:gd name="connsiteX7" fmla="*/ 1068500 w 5041985"/>
                <a:gd name="connsiteY7" fmla="*/ 173785 h 2765166"/>
                <a:gd name="connsiteX8" fmla="*/ 5041985 w 5041985"/>
                <a:gd name="connsiteY8" fmla="*/ 340039 h 2765166"/>
                <a:gd name="connsiteX0" fmla="*/ 5138124 w 5138124"/>
                <a:gd name="connsiteY0" fmla="*/ 610016 h 3035143"/>
                <a:gd name="connsiteX1" fmla="*/ 5104872 w 5138124"/>
                <a:gd name="connsiteY1" fmla="*/ 1241784 h 3035143"/>
                <a:gd name="connsiteX2" fmla="*/ 5088247 w 5138124"/>
                <a:gd name="connsiteY2" fmla="*/ 2821202 h 3035143"/>
                <a:gd name="connsiteX3" fmla="*/ 3276072 w 5138124"/>
                <a:gd name="connsiteY3" fmla="*/ 3020707 h 3035143"/>
                <a:gd name="connsiteX4" fmla="*/ 2378297 w 5138124"/>
                <a:gd name="connsiteY4" fmla="*/ 2638322 h 3035143"/>
                <a:gd name="connsiteX5" fmla="*/ 316741 w 5138124"/>
                <a:gd name="connsiteY5" fmla="*/ 543515 h 3035143"/>
                <a:gd name="connsiteX6" fmla="*/ 113673 w 5138124"/>
                <a:gd name="connsiteY6" fmla="*/ 2002 h 3035143"/>
                <a:gd name="connsiteX7" fmla="*/ 1164639 w 5138124"/>
                <a:gd name="connsiteY7" fmla="*/ 443762 h 3035143"/>
                <a:gd name="connsiteX8" fmla="*/ 5138124 w 5138124"/>
                <a:gd name="connsiteY8" fmla="*/ 610016 h 3035143"/>
                <a:gd name="connsiteX0" fmla="*/ 5071197 w 5071197"/>
                <a:gd name="connsiteY0" fmla="*/ 608227 h 3033354"/>
                <a:gd name="connsiteX1" fmla="*/ 5037945 w 5071197"/>
                <a:gd name="connsiteY1" fmla="*/ 1239995 h 3033354"/>
                <a:gd name="connsiteX2" fmla="*/ 5021320 w 5071197"/>
                <a:gd name="connsiteY2" fmla="*/ 2819413 h 3033354"/>
                <a:gd name="connsiteX3" fmla="*/ 3209145 w 5071197"/>
                <a:gd name="connsiteY3" fmla="*/ 3018918 h 3033354"/>
                <a:gd name="connsiteX4" fmla="*/ 2311370 w 5071197"/>
                <a:gd name="connsiteY4" fmla="*/ 2636533 h 3033354"/>
                <a:gd name="connsiteX5" fmla="*/ 249814 w 5071197"/>
                <a:gd name="connsiteY5" fmla="*/ 541726 h 3033354"/>
                <a:gd name="connsiteX6" fmla="*/ 46746 w 5071197"/>
                <a:gd name="connsiteY6" fmla="*/ 213 h 3033354"/>
                <a:gd name="connsiteX7" fmla="*/ 1097712 w 5071197"/>
                <a:gd name="connsiteY7" fmla="*/ 441973 h 3033354"/>
                <a:gd name="connsiteX8" fmla="*/ 5071197 w 5071197"/>
                <a:gd name="connsiteY8" fmla="*/ 608227 h 3033354"/>
                <a:gd name="connsiteX0" fmla="*/ 5071197 w 5071197"/>
                <a:gd name="connsiteY0" fmla="*/ 608226 h 3033353"/>
                <a:gd name="connsiteX1" fmla="*/ 5037945 w 5071197"/>
                <a:gd name="connsiteY1" fmla="*/ 1239994 h 3033353"/>
                <a:gd name="connsiteX2" fmla="*/ 5021320 w 5071197"/>
                <a:gd name="connsiteY2" fmla="*/ 2819412 h 3033353"/>
                <a:gd name="connsiteX3" fmla="*/ 3209145 w 5071197"/>
                <a:gd name="connsiteY3" fmla="*/ 3018917 h 3033353"/>
                <a:gd name="connsiteX4" fmla="*/ 2311370 w 5071197"/>
                <a:gd name="connsiteY4" fmla="*/ 2636532 h 3033353"/>
                <a:gd name="connsiteX5" fmla="*/ 249814 w 5071197"/>
                <a:gd name="connsiteY5" fmla="*/ 541725 h 3033353"/>
                <a:gd name="connsiteX6" fmla="*/ 46746 w 5071197"/>
                <a:gd name="connsiteY6" fmla="*/ 212 h 3033353"/>
                <a:gd name="connsiteX7" fmla="*/ 1097712 w 5071197"/>
                <a:gd name="connsiteY7" fmla="*/ 441972 h 3033353"/>
                <a:gd name="connsiteX8" fmla="*/ 5071197 w 5071197"/>
                <a:gd name="connsiteY8" fmla="*/ 608226 h 3033353"/>
                <a:gd name="connsiteX0" fmla="*/ 5071197 w 5071197"/>
                <a:gd name="connsiteY0" fmla="*/ 608204 h 3033331"/>
                <a:gd name="connsiteX1" fmla="*/ 5037945 w 5071197"/>
                <a:gd name="connsiteY1" fmla="*/ 1239972 h 3033331"/>
                <a:gd name="connsiteX2" fmla="*/ 5021320 w 5071197"/>
                <a:gd name="connsiteY2" fmla="*/ 2819390 h 3033331"/>
                <a:gd name="connsiteX3" fmla="*/ 3209145 w 5071197"/>
                <a:gd name="connsiteY3" fmla="*/ 3018895 h 3033331"/>
                <a:gd name="connsiteX4" fmla="*/ 2311370 w 5071197"/>
                <a:gd name="connsiteY4" fmla="*/ 2636510 h 3033331"/>
                <a:gd name="connsiteX5" fmla="*/ 249814 w 5071197"/>
                <a:gd name="connsiteY5" fmla="*/ 541703 h 3033331"/>
                <a:gd name="connsiteX6" fmla="*/ 46746 w 5071197"/>
                <a:gd name="connsiteY6" fmla="*/ 190 h 3033331"/>
                <a:gd name="connsiteX7" fmla="*/ 1097712 w 5071197"/>
                <a:gd name="connsiteY7" fmla="*/ 441950 h 3033331"/>
                <a:gd name="connsiteX8" fmla="*/ 5071197 w 5071197"/>
                <a:gd name="connsiteY8" fmla="*/ 608204 h 3033331"/>
                <a:gd name="connsiteX0" fmla="*/ 5071197 w 5071197"/>
                <a:gd name="connsiteY0" fmla="*/ 608204 h 3033331"/>
                <a:gd name="connsiteX1" fmla="*/ 5037945 w 5071197"/>
                <a:gd name="connsiteY1" fmla="*/ 1239972 h 3033331"/>
                <a:gd name="connsiteX2" fmla="*/ 5021320 w 5071197"/>
                <a:gd name="connsiteY2" fmla="*/ 2819390 h 3033331"/>
                <a:gd name="connsiteX3" fmla="*/ 3209145 w 5071197"/>
                <a:gd name="connsiteY3" fmla="*/ 3018895 h 3033331"/>
                <a:gd name="connsiteX4" fmla="*/ 2311370 w 5071197"/>
                <a:gd name="connsiteY4" fmla="*/ 2636510 h 3033331"/>
                <a:gd name="connsiteX5" fmla="*/ 249814 w 5071197"/>
                <a:gd name="connsiteY5" fmla="*/ 541703 h 3033331"/>
                <a:gd name="connsiteX6" fmla="*/ 46746 w 5071197"/>
                <a:gd name="connsiteY6" fmla="*/ 190 h 3033331"/>
                <a:gd name="connsiteX7" fmla="*/ 1097712 w 5071197"/>
                <a:gd name="connsiteY7" fmla="*/ 441950 h 3033331"/>
                <a:gd name="connsiteX8" fmla="*/ 5071197 w 5071197"/>
                <a:gd name="connsiteY8" fmla="*/ 608204 h 3033331"/>
                <a:gd name="connsiteX0" fmla="*/ 5039290 w 5039290"/>
                <a:gd name="connsiteY0" fmla="*/ 608204 h 3033331"/>
                <a:gd name="connsiteX1" fmla="*/ 5006038 w 5039290"/>
                <a:gd name="connsiteY1" fmla="*/ 1239972 h 3033331"/>
                <a:gd name="connsiteX2" fmla="*/ 4989413 w 5039290"/>
                <a:gd name="connsiteY2" fmla="*/ 2819390 h 3033331"/>
                <a:gd name="connsiteX3" fmla="*/ 3177238 w 5039290"/>
                <a:gd name="connsiteY3" fmla="*/ 3018895 h 3033331"/>
                <a:gd name="connsiteX4" fmla="*/ 2279463 w 5039290"/>
                <a:gd name="connsiteY4" fmla="*/ 2636510 h 3033331"/>
                <a:gd name="connsiteX5" fmla="*/ 217907 w 5039290"/>
                <a:gd name="connsiteY5" fmla="*/ 541703 h 3033331"/>
                <a:gd name="connsiteX6" fmla="*/ 14839 w 5039290"/>
                <a:gd name="connsiteY6" fmla="*/ 190 h 3033331"/>
                <a:gd name="connsiteX7" fmla="*/ 1065805 w 5039290"/>
                <a:gd name="connsiteY7" fmla="*/ 441950 h 3033331"/>
                <a:gd name="connsiteX8" fmla="*/ 5039290 w 5039290"/>
                <a:gd name="connsiteY8" fmla="*/ 608204 h 3033331"/>
                <a:gd name="connsiteX0" fmla="*/ 5037230 w 5037230"/>
                <a:gd name="connsiteY0" fmla="*/ 608204 h 3033331"/>
                <a:gd name="connsiteX1" fmla="*/ 5003978 w 5037230"/>
                <a:gd name="connsiteY1" fmla="*/ 1239972 h 3033331"/>
                <a:gd name="connsiteX2" fmla="*/ 4987353 w 5037230"/>
                <a:gd name="connsiteY2" fmla="*/ 2819390 h 3033331"/>
                <a:gd name="connsiteX3" fmla="*/ 3175178 w 5037230"/>
                <a:gd name="connsiteY3" fmla="*/ 3018895 h 3033331"/>
                <a:gd name="connsiteX4" fmla="*/ 2277403 w 5037230"/>
                <a:gd name="connsiteY4" fmla="*/ 2636510 h 3033331"/>
                <a:gd name="connsiteX5" fmla="*/ 215847 w 5037230"/>
                <a:gd name="connsiteY5" fmla="*/ 541703 h 3033331"/>
                <a:gd name="connsiteX6" fmla="*/ 12779 w 5037230"/>
                <a:gd name="connsiteY6" fmla="*/ 190 h 3033331"/>
                <a:gd name="connsiteX7" fmla="*/ 1063745 w 5037230"/>
                <a:gd name="connsiteY7" fmla="*/ 441950 h 3033331"/>
                <a:gd name="connsiteX8" fmla="*/ 5037230 w 5037230"/>
                <a:gd name="connsiteY8" fmla="*/ 608204 h 3033331"/>
                <a:gd name="connsiteX0" fmla="*/ 4998319 w 5003978"/>
                <a:gd name="connsiteY0" fmla="*/ 617981 h 3033380"/>
                <a:gd name="connsiteX1" fmla="*/ 5003978 w 5003978"/>
                <a:gd name="connsiteY1" fmla="*/ 1240021 h 3033380"/>
                <a:gd name="connsiteX2" fmla="*/ 4987353 w 5003978"/>
                <a:gd name="connsiteY2" fmla="*/ 2819439 h 3033380"/>
                <a:gd name="connsiteX3" fmla="*/ 3175178 w 5003978"/>
                <a:gd name="connsiteY3" fmla="*/ 3018944 h 3033380"/>
                <a:gd name="connsiteX4" fmla="*/ 2277403 w 5003978"/>
                <a:gd name="connsiteY4" fmla="*/ 2636559 h 3033380"/>
                <a:gd name="connsiteX5" fmla="*/ 215847 w 5003978"/>
                <a:gd name="connsiteY5" fmla="*/ 541752 h 3033380"/>
                <a:gd name="connsiteX6" fmla="*/ 12779 w 5003978"/>
                <a:gd name="connsiteY6" fmla="*/ 239 h 3033380"/>
                <a:gd name="connsiteX7" fmla="*/ 1063745 w 5003978"/>
                <a:gd name="connsiteY7" fmla="*/ 441999 h 3033380"/>
                <a:gd name="connsiteX8" fmla="*/ 4998319 w 5003978"/>
                <a:gd name="connsiteY8" fmla="*/ 617981 h 3033380"/>
                <a:gd name="connsiteX0" fmla="*/ 4998319 w 5003978"/>
                <a:gd name="connsiteY0" fmla="*/ 617979 h 3033378"/>
                <a:gd name="connsiteX1" fmla="*/ 5003978 w 5003978"/>
                <a:gd name="connsiteY1" fmla="*/ 1240019 h 3033378"/>
                <a:gd name="connsiteX2" fmla="*/ 4987353 w 5003978"/>
                <a:gd name="connsiteY2" fmla="*/ 2819437 h 3033378"/>
                <a:gd name="connsiteX3" fmla="*/ 3175178 w 5003978"/>
                <a:gd name="connsiteY3" fmla="*/ 3018942 h 3033378"/>
                <a:gd name="connsiteX4" fmla="*/ 2277403 w 5003978"/>
                <a:gd name="connsiteY4" fmla="*/ 2636557 h 3033378"/>
                <a:gd name="connsiteX5" fmla="*/ 215847 w 5003978"/>
                <a:gd name="connsiteY5" fmla="*/ 541750 h 3033378"/>
                <a:gd name="connsiteX6" fmla="*/ 12779 w 5003978"/>
                <a:gd name="connsiteY6" fmla="*/ 237 h 3033378"/>
                <a:gd name="connsiteX7" fmla="*/ 1063745 w 5003978"/>
                <a:gd name="connsiteY7" fmla="*/ 441997 h 3033378"/>
                <a:gd name="connsiteX8" fmla="*/ 4410944 w 5003978"/>
                <a:gd name="connsiteY8" fmla="*/ 585791 h 3033378"/>
                <a:gd name="connsiteX9" fmla="*/ 4998319 w 5003978"/>
                <a:gd name="connsiteY9" fmla="*/ 617979 h 3033378"/>
                <a:gd name="connsiteX0" fmla="*/ 4998319 w 5003978"/>
                <a:gd name="connsiteY0" fmla="*/ 617979 h 3033378"/>
                <a:gd name="connsiteX1" fmla="*/ 5003978 w 5003978"/>
                <a:gd name="connsiteY1" fmla="*/ 1240019 h 3033378"/>
                <a:gd name="connsiteX2" fmla="*/ 4987353 w 5003978"/>
                <a:gd name="connsiteY2" fmla="*/ 2819437 h 3033378"/>
                <a:gd name="connsiteX3" fmla="*/ 3175178 w 5003978"/>
                <a:gd name="connsiteY3" fmla="*/ 3018942 h 3033378"/>
                <a:gd name="connsiteX4" fmla="*/ 2277403 w 5003978"/>
                <a:gd name="connsiteY4" fmla="*/ 2636557 h 3033378"/>
                <a:gd name="connsiteX5" fmla="*/ 215847 w 5003978"/>
                <a:gd name="connsiteY5" fmla="*/ 541750 h 3033378"/>
                <a:gd name="connsiteX6" fmla="*/ 12779 w 5003978"/>
                <a:gd name="connsiteY6" fmla="*/ 237 h 3033378"/>
                <a:gd name="connsiteX7" fmla="*/ 1063745 w 5003978"/>
                <a:gd name="connsiteY7" fmla="*/ 441997 h 3033378"/>
                <a:gd name="connsiteX8" fmla="*/ 4410944 w 5003978"/>
                <a:gd name="connsiteY8" fmla="*/ 585791 h 3033378"/>
                <a:gd name="connsiteX9" fmla="*/ 4998319 w 5003978"/>
                <a:gd name="connsiteY9" fmla="*/ 617979 h 3033378"/>
                <a:gd name="connsiteX0" fmla="*/ 4998319 w 5003978"/>
                <a:gd name="connsiteY0" fmla="*/ 617979 h 3033378"/>
                <a:gd name="connsiteX1" fmla="*/ 5003978 w 5003978"/>
                <a:gd name="connsiteY1" fmla="*/ 1240019 h 3033378"/>
                <a:gd name="connsiteX2" fmla="*/ 4987353 w 5003978"/>
                <a:gd name="connsiteY2" fmla="*/ 2819437 h 3033378"/>
                <a:gd name="connsiteX3" fmla="*/ 3175178 w 5003978"/>
                <a:gd name="connsiteY3" fmla="*/ 3018942 h 3033378"/>
                <a:gd name="connsiteX4" fmla="*/ 2277403 w 5003978"/>
                <a:gd name="connsiteY4" fmla="*/ 2636557 h 3033378"/>
                <a:gd name="connsiteX5" fmla="*/ 215847 w 5003978"/>
                <a:gd name="connsiteY5" fmla="*/ 541750 h 3033378"/>
                <a:gd name="connsiteX6" fmla="*/ 12779 w 5003978"/>
                <a:gd name="connsiteY6" fmla="*/ 237 h 3033378"/>
                <a:gd name="connsiteX7" fmla="*/ 1063745 w 5003978"/>
                <a:gd name="connsiteY7" fmla="*/ 441997 h 3033378"/>
                <a:gd name="connsiteX8" fmla="*/ 4410944 w 5003978"/>
                <a:gd name="connsiteY8" fmla="*/ 585791 h 3033378"/>
                <a:gd name="connsiteX9" fmla="*/ 4998319 w 5003978"/>
                <a:gd name="connsiteY9" fmla="*/ 617979 h 3033378"/>
                <a:gd name="connsiteX0" fmla="*/ 4998319 w 5003978"/>
                <a:gd name="connsiteY0" fmla="*/ 617956 h 3033355"/>
                <a:gd name="connsiteX1" fmla="*/ 5003978 w 5003978"/>
                <a:gd name="connsiteY1" fmla="*/ 1239996 h 3033355"/>
                <a:gd name="connsiteX2" fmla="*/ 4987353 w 5003978"/>
                <a:gd name="connsiteY2" fmla="*/ 2819414 h 3033355"/>
                <a:gd name="connsiteX3" fmla="*/ 3175178 w 5003978"/>
                <a:gd name="connsiteY3" fmla="*/ 3018919 h 3033355"/>
                <a:gd name="connsiteX4" fmla="*/ 2277403 w 5003978"/>
                <a:gd name="connsiteY4" fmla="*/ 2636534 h 3033355"/>
                <a:gd name="connsiteX5" fmla="*/ 215847 w 5003978"/>
                <a:gd name="connsiteY5" fmla="*/ 541727 h 3033355"/>
                <a:gd name="connsiteX6" fmla="*/ 12779 w 5003978"/>
                <a:gd name="connsiteY6" fmla="*/ 214 h 3033355"/>
                <a:gd name="connsiteX7" fmla="*/ 1063745 w 5003978"/>
                <a:gd name="connsiteY7" fmla="*/ 441974 h 3033355"/>
                <a:gd name="connsiteX8" fmla="*/ 4410944 w 5003978"/>
                <a:gd name="connsiteY8" fmla="*/ 585768 h 3033355"/>
                <a:gd name="connsiteX9" fmla="*/ 4998319 w 5003978"/>
                <a:gd name="connsiteY9" fmla="*/ 617956 h 3033355"/>
                <a:gd name="connsiteX0" fmla="*/ 4998319 w 5003978"/>
                <a:gd name="connsiteY0" fmla="*/ 617942 h 3033341"/>
                <a:gd name="connsiteX1" fmla="*/ 5003978 w 5003978"/>
                <a:gd name="connsiteY1" fmla="*/ 1239982 h 3033341"/>
                <a:gd name="connsiteX2" fmla="*/ 4987353 w 5003978"/>
                <a:gd name="connsiteY2" fmla="*/ 2819400 h 3033341"/>
                <a:gd name="connsiteX3" fmla="*/ 3175178 w 5003978"/>
                <a:gd name="connsiteY3" fmla="*/ 3018905 h 3033341"/>
                <a:gd name="connsiteX4" fmla="*/ 2277403 w 5003978"/>
                <a:gd name="connsiteY4" fmla="*/ 2636520 h 3033341"/>
                <a:gd name="connsiteX5" fmla="*/ 215847 w 5003978"/>
                <a:gd name="connsiteY5" fmla="*/ 541713 h 3033341"/>
                <a:gd name="connsiteX6" fmla="*/ 12779 w 5003978"/>
                <a:gd name="connsiteY6" fmla="*/ 200 h 3033341"/>
                <a:gd name="connsiteX7" fmla="*/ 1063745 w 5003978"/>
                <a:gd name="connsiteY7" fmla="*/ 441960 h 3033341"/>
                <a:gd name="connsiteX8" fmla="*/ 4410944 w 5003978"/>
                <a:gd name="connsiteY8" fmla="*/ 585754 h 3033341"/>
                <a:gd name="connsiteX9" fmla="*/ 4998319 w 5003978"/>
                <a:gd name="connsiteY9" fmla="*/ 617942 h 3033341"/>
                <a:gd name="connsiteX0" fmla="*/ 4990256 w 4995915"/>
                <a:gd name="connsiteY0" fmla="*/ 617942 h 3033341"/>
                <a:gd name="connsiteX1" fmla="*/ 4995915 w 4995915"/>
                <a:gd name="connsiteY1" fmla="*/ 1239982 h 3033341"/>
                <a:gd name="connsiteX2" fmla="*/ 4979290 w 4995915"/>
                <a:gd name="connsiteY2" fmla="*/ 2819400 h 3033341"/>
                <a:gd name="connsiteX3" fmla="*/ 3167115 w 4995915"/>
                <a:gd name="connsiteY3" fmla="*/ 3018905 h 3033341"/>
                <a:gd name="connsiteX4" fmla="*/ 2269340 w 4995915"/>
                <a:gd name="connsiteY4" fmla="*/ 2636520 h 3033341"/>
                <a:gd name="connsiteX5" fmla="*/ 1212208 w 4995915"/>
                <a:gd name="connsiteY5" fmla="*/ 1636342 h 3033341"/>
                <a:gd name="connsiteX6" fmla="*/ 207784 w 4995915"/>
                <a:gd name="connsiteY6" fmla="*/ 541713 h 3033341"/>
                <a:gd name="connsiteX7" fmla="*/ 4716 w 4995915"/>
                <a:gd name="connsiteY7" fmla="*/ 200 h 3033341"/>
                <a:gd name="connsiteX8" fmla="*/ 1055682 w 4995915"/>
                <a:gd name="connsiteY8" fmla="*/ 441960 h 3033341"/>
                <a:gd name="connsiteX9" fmla="*/ 4402881 w 4995915"/>
                <a:gd name="connsiteY9" fmla="*/ 585754 h 3033341"/>
                <a:gd name="connsiteX10" fmla="*/ 4990256 w 4995915"/>
                <a:gd name="connsiteY10" fmla="*/ 617942 h 3033341"/>
                <a:gd name="connsiteX0" fmla="*/ 4990256 w 4995915"/>
                <a:gd name="connsiteY0" fmla="*/ 617942 h 3033341"/>
                <a:gd name="connsiteX1" fmla="*/ 4995915 w 4995915"/>
                <a:gd name="connsiteY1" fmla="*/ 1239982 h 3033341"/>
                <a:gd name="connsiteX2" fmla="*/ 4979290 w 4995915"/>
                <a:gd name="connsiteY2" fmla="*/ 2819400 h 3033341"/>
                <a:gd name="connsiteX3" fmla="*/ 3167115 w 4995915"/>
                <a:gd name="connsiteY3" fmla="*/ 3018905 h 3033341"/>
                <a:gd name="connsiteX4" fmla="*/ 2269340 w 4995915"/>
                <a:gd name="connsiteY4" fmla="*/ 2636520 h 3033341"/>
                <a:gd name="connsiteX5" fmla="*/ 1212208 w 4995915"/>
                <a:gd name="connsiteY5" fmla="*/ 1636342 h 3033341"/>
                <a:gd name="connsiteX6" fmla="*/ 207784 w 4995915"/>
                <a:gd name="connsiteY6" fmla="*/ 541713 h 3033341"/>
                <a:gd name="connsiteX7" fmla="*/ 4716 w 4995915"/>
                <a:gd name="connsiteY7" fmla="*/ 200 h 3033341"/>
                <a:gd name="connsiteX8" fmla="*/ 1055682 w 4995915"/>
                <a:gd name="connsiteY8" fmla="*/ 441960 h 3033341"/>
                <a:gd name="connsiteX9" fmla="*/ 4402881 w 4995915"/>
                <a:gd name="connsiteY9" fmla="*/ 585754 h 3033341"/>
                <a:gd name="connsiteX10" fmla="*/ 4990256 w 4995915"/>
                <a:gd name="connsiteY10" fmla="*/ 617942 h 3033341"/>
                <a:gd name="connsiteX0" fmla="*/ 4991063 w 4996722"/>
                <a:gd name="connsiteY0" fmla="*/ 617942 h 3033341"/>
                <a:gd name="connsiteX1" fmla="*/ 4996722 w 4996722"/>
                <a:gd name="connsiteY1" fmla="*/ 1239982 h 3033341"/>
                <a:gd name="connsiteX2" fmla="*/ 4980097 w 4996722"/>
                <a:gd name="connsiteY2" fmla="*/ 2819400 h 3033341"/>
                <a:gd name="connsiteX3" fmla="*/ 3167922 w 4996722"/>
                <a:gd name="connsiteY3" fmla="*/ 3018905 h 3033341"/>
                <a:gd name="connsiteX4" fmla="*/ 2270147 w 4996722"/>
                <a:gd name="connsiteY4" fmla="*/ 2636520 h 3033341"/>
                <a:gd name="connsiteX5" fmla="*/ 1271381 w 4996722"/>
                <a:gd name="connsiteY5" fmla="*/ 1616887 h 3033341"/>
                <a:gd name="connsiteX6" fmla="*/ 208591 w 4996722"/>
                <a:gd name="connsiteY6" fmla="*/ 541713 h 3033341"/>
                <a:gd name="connsiteX7" fmla="*/ 5523 w 4996722"/>
                <a:gd name="connsiteY7" fmla="*/ 200 h 3033341"/>
                <a:gd name="connsiteX8" fmla="*/ 1056489 w 4996722"/>
                <a:gd name="connsiteY8" fmla="*/ 441960 h 3033341"/>
                <a:gd name="connsiteX9" fmla="*/ 4403688 w 4996722"/>
                <a:gd name="connsiteY9" fmla="*/ 585754 h 3033341"/>
                <a:gd name="connsiteX10" fmla="*/ 4991063 w 4996722"/>
                <a:gd name="connsiteY10" fmla="*/ 617942 h 3033341"/>
                <a:gd name="connsiteX0" fmla="*/ 4991063 w 4996722"/>
                <a:gd name="connsiteY0" fmla="*/ 617942 h 3033341"/>
                <a:gd name="connsiteX1" fmla="*/ 4996722 w 4996722"/>
                <a:gd name="connsiteY1" fmla="*/ 1239982 h 3033341"/>
                <a:gd name="connsiteX2" fmla="*/ 4980097 w 4996722"/>
                <a:gd name="connsiteY2" fmla="*/ 2819400 h 3033341"/>
                <a:gd name="connsiteX3" fmla="*/ 3167922 w 4996722"/>
                <a:gd name="connsiteY3" fmla="*/ 3018905 h 3033341"/>
                <a:gd name="connsiteX4" fmla="*/ 2270147 w 4996722"/>
                <a:gd name="connsiteY4" fmla="*/ 2636520 h 3033341"/>
                <a:gd name="connsiteX5" fmla="*/ 1271381 w 4996722"/>
                <a:gd name="connsiteY5" fmla="*/ 1616887 h 3033341"/>
                <a:gd name="connsiteX6" fmla="*/ 208591 w 4996722"/>
                <a:gd name="connsiteY6" fmla="*/ 541713 h 3033341"/>
                <a:gd name="connsiteX7" fmla="*/ 5523 w 4996722"/>
                <a:gd name="connsiteY7" fmla="*/ 200 h 3033341"/>
                <a:gd name="connsiteX8" fmla="*/ 1056489 w 4996722"/>
                <a:gd name="connsiteY8" fmla="*/ 441960 h 3033341"/>
                <a:gd name="connsiteX9" fmla="*/ 4403688 w 4996722"/>
                <a:gd name="connsiteY9" fmla="*/ 585754 h 3033341"/>
                <a:gd name="connsiteX10" fmla="*/ 4991063 w 4996722"/>
                <a:gd name="connsiteY10" fmla="*/ 617942 h 3033341"/>
                <a:gd name="connsiteX0" fmla="*/ 5036547 w 5042206"/>
                <a:gd name="connsiteY0" fmla="*/ 618212 h 3033611"/>
                <a:gd name="connsiteX1" fmla="*/ 5042206 w 5042206"/>
                <a:gd name="connsiteY1" fmla="*/ 1240252 h 3033611"/>
                <a:gd name="connsiteX2" fmla="*/ 5025581 w 5042206"/>
                <a:gd name="connsiteY2" fmla="*/ 2819670 h 3033611"/>
                <a:gd name="connsiteX3" fmla="*/ 3213406 w 5042206"/>
                <a:gd name="connsiteY3" fmla="*/ 3019175 h 3033611"/>
                <a:gd name="connsiteX4" fmla="*/ 2315631 w 5042206"/>
                <a:gd name="connsiteY4" fmla="*/ 2636790 h 3033611"/>
                <a:gd name="connsiteX5" fmla="*/ 1316865 w 5042206"/>
                <a:gd name="connsiteY5" fmla="*/ 1617157 h 3033611"/>
                <a:gd name="connsiteX6" fmla="*/ 283258 w 5042206"/>
                <a:gd name="connsiteY6" fmla="*/ 541983 h 3033611"/>
                <a:gd name="connsiteX7" fmla="*/ 51007 w 5042206"/>
                <a:gd name="connsiteY7" fmla="*/ 470 h 3033611"/>
                <a:gd name="connsiteX8" fmla="*/ 1101973 w 5042206"/>
                <a:gd name="connsiteY8" fmla="*/ 442230 h 3033611"/>
                <a:gd name="connsiteX9" fmla="*/ 4449172 w 5042206"/>
                <a:gd name="connsiteY9" fmla="*/ 586024 h 3033611"/>
                <a:gd name="connsiteX10" fmla="*/ 5036547 w 5042206"/>
                <a:gd name="connsiteY10" fmla="*/ 618212 h 3033611"/>
                <a:gd name="connsiteX0" fmla="*/ 5029996 w 5035655"/>
                <a:gd name="connsiteY0" fmla="*/ 618212 h 3033611"/>
                <a:gd name="connsiteX1" fmla="*/ 5035655 w 5035655"/>
                <a:gd name="connsiteY1" fmla="*/ 1240252 h 3033611"/>
                <a:gd name="connsiteX2" fmla="*/ 5019030 w 5035655"/>
                <a:gd name="connsiteY2" fmla="*/ 2819670 h 3033611"/>
                <a:gd name="connsiteX3" fmla="*/ 3206855 w 5035655"/>
                <a:gd name="connsiteY3" fmla="*/ 3019175 h 3033611"/>
                <a:gd name="connsiteX4" fmla="*/ 2309080 w 5035655"/>
                <a:gd name="connsiteY4" fmla="*/ 2636790 h 3033611"/>
                <a:gd name="connsiteX5" fmla="*/ 1310314 w 5035655"/>
                <a:gd name="connsiteY5" fmla="*/ 1617157 h 3033611"/>
                <a:gd name="connsiteX6" fmla="*/ 276707 w 5035655"/>
                <a:gd name="connsiteY6" fmla="*/ 541983 h 3033611"/>
                <a:gd name="connsiteX7" fmla="*/ 44456 w 5035655"/>
                <a:gd name="connsiteY7" fmla="*/ 470 h 3033611"/>
                <a:gd name="connsiteX8" fmla="*/ 1095422 w 5035655"/>
                <a:gd name="connsiteY8" fmla="*/ 442230 h 3033611"/>
                <a:gd name="connsiteX9" fmla="*/ 4442621 w 5035655"/>
                <a:gd name="connsiteY9" fmla="*/ 586024 h 3033611"/>
                <a:gd name="connsiteX10" fmla="*/ 5029996 w 5035655"/>
                <a:gd name="connsiteY10" fmla="*/ 618212 h 3033611"/>
                <a:gd name="connsiteX0" fmla="*/ 4988235 w 4993894"/>
                <a:gd name="connsiteY0" fmla="*/ 618212 h 3033611"/>
                <a:gd name="connsiteX1" fmla="*/ 4993894 w 4993894"/>
                <a:gd name="connsiteY1" fmla="*/ 1240252 h 3033611"/>
                <a:gd name="connsiteX2" fmla="*/ 4977269 w 4993894"/>
                <a:gd name="connsiteY2" fmla="*/ 2819670 h 3033611"/>
                <a:gd name="connsiteX3" fmla="*/ 3165094 w 4993894"/>
                <a:gd name="connsiteY3" fmla="*/ 3019175 h 3033611"/>
                <a:gd name="connsiteX4" fmla="*/ 2267319 w 4993894"/>
                <a:gd name="connsiteY4" fmla="*/ 2636790 h 3033611"/>
                <a:gd name="connsiteX5" fmla="*/ 1268553 w 4993894"/>
                <a:gd name="connsiteY5" fmla="*/ 1617157 h 3033611"/>
                <a:gd name="connsiteX6" fmla="*/ 234946 w 4993894"/>
                <a:gd name="connsiteY6" fmla="*/ 541983 h 3033611"/>
                <a:gd name="connsiteX7" fmla="*/ 2695 w 4993894"/>
                <a:gd name="connsiteY7" fmla="*/ 470 h 3033611"/>
                <a:gd name="connsiteX8" fmla="*/ 1053661 w 4993894"/>
                <a:gd name="connsiteY8" fmla="*/ 442230 h 3033611"/>
                <a:gd name="connsiteX9" fmla="*/ 4400860 w 4993894"/>
                <a:gd name="connsiteY9" fmla="*/ 586024 h 3033611"/>
                <a:gd name="connsiteX10" fmla="*/ 4988235 w 4993894"/>
                <a:gd name="connsiteY10" fmla="*/ 618212 h 3033611"/>
                <a:gd name="connsiteX0" fmla="*/ 5008632 w 5014291"/>
                <a:gd name="connsiteY0" fmla="*/ 608583 h 3023982"/>
                <a:gd name="connsiteX1" fmla="*/ 5014291 w 5014291"/>
                <a:gd name="connsiteY1" fmla="*/ 1230623 h 3023982"/>
                <a:gd name="connsiteX2" fmla="*/ 4997666 w 5014291"/>
                <a:gd name="connsiteY2" fmla="*/ 2810041 h 3023982"/>
                <a:gd name="connsiteX3" fmla="*/ 3185491 w 5014291"/>
                <a:gd name="connsiteY3" fmla="*/ 3009546 h 3023982"/>
                <a:gd name="connsiteX4" fmla="*/ 2287716 w 5014291"/>
                <a:gd name="connsiteY4" fmla="*/ 2627161 h 3023982"/>
                <a:gd name="connsiteX5" fmla="*/ 1288950 w 5014291"/>
                <a:gd name="connsiteY5" fmla="*/ 1607528 h 3023982"/>
                <a:gd name="connsiteX6" fmla="*/ 255343 w 5014291"/>
                <a:gd name="connsiteY6" fmla="*/ 532354 h 3023982"/>
                <a:gd name="connsiteX7" fmla="*/ 3637 w 5014291"/>
                <a:gd name="connsiteY7" fmla="*/ 569 h 3023982"/>
                <a:gd name="connsiteX8" fmla="*/ 1074058 w 5014291"/>
                <a:gd name="connsiteY8" fmla="*/ 432601 h 3023982"/>
                <a:gd name="connsiteX9" fmla="*/ 4421257 w 5014291"/>
                <a:gd name="connsiteY9" fmla="*/ 576395 h 3023982"/>
                <a:gd name="connsiteX10" fmla="*/ 5008632 w 5014291"/>
                <a:gd name="connsiteY10" fmla="*/ 608583 h 3023982"/>
                <a:gd name="connsiteX0" fmla="*/ 5008632 w 5014291"/>
                <a:gd name="connsiteY0" fmla="*/ 608464 h 3023863"/>
                <a:gd name="connsiteX1" fmla="*/ 5014291 w 5014291"/>
                <a:gd name="connsiteY1" fmla="*/ 1230504 h 3023863"/>
                <a:gd name="connsiteX2" fmla="*/ 4997666 w 5014291"/>
                <a:gd name="connsiteY2" fmla="*/ 2809922 h 3023863"/>
                <a:gd name="connsiteX3" fmla="*/ 3185491 w 5014291"/>
                <a:gd name="connsiteY3" fmla="*/ 3009427 h 3023863"/>
                <a:gd name="connsiteX4" fmla="*/ 2287716 w 5014291"/>
                <a:gd name="connsiteY4" fmla="*/ 2627042 h 3023863"/>
                <a:gd name="connsiteX5" fmla="*/ 1288950 w 5014291"/>
                <a:gd name="connsiteY5" fmla="*/ 1607409 h 3023863"/>
                <a:gd name="connsiteX6" fmla="*/ 255343 w 5014291"/>
                <a:gd name="connsiteY6" fmla="*/ 532235 h 3023863"/>
                <a:gd name="connsiteX7" fmla="*/ 3637 w 5014291"/>
                <a:gd name="connsiteY7" fmla="*/ 450 h 3023863"/>
                <a:gd name="connsiteX8" fmla="*/ 1074058 w 5014291"/>
                <a:gd name="connsiteY8" fmla="*/ 432482 h 3023863"/>
                <a:gd name="connsiteX9" fmla="*/ 4421257 w 5014291"/>
                <a:gd name="connsiteY9" fmla="*/ 576276 h 3023863"/>
                <a:gd name="connsiteX10" fmla="*/ 5008632 w 5014291"/>
                <a:gd name="connsiteY10" fmla="*/ 608464 h 3023863"/>
                <a:gd name="connsiteX0" fmla="*/ 5008632 w 5014291"/>
                <a:gd name="connsiteY0" fmla="*/ 608464 h 3009427"/>
                <a:gd name="connsiteX1" fmla="*/ 5014291 w 5014291"/>
                <a:gd name="connsiteY1" fmla="*/ 1230504 h 3009427"/>
                <a:gd name="connsiteX2" fmla="*/ 4997666 w 5014291"/>
                <a:gd name="connsiteY2" fmla="*/ 2809922 h 3009427"/>
                <a:gd name="connsiteX3" fmla="*/ 3185491 w 5014291"/>
                <a:gd name="connsiteY3" fmla="*/ 3009427 h 3009427"/>
                <a:gd name="connsiteX4" fmla="*/ 2287716 w 5014291"/>
                <a:gd name="connsiteY4" fmla="*/ 2627042 h 3009427"/>
                <a:gd name="connsiteX5" fmla="*/ 1288950 w 5014291"/>
                <a:gd name="connsiteY5" fmla="*/ 1607409 h 3009427"/>
                <a:gd name="connsiteX6" fmla="*/ 255343 w 5014291"/>
                <a:gd name="connsiteY6" fmla="*/ 532235 h 3009427"/>
                <a:gd name="connsiteX7" fmla="*/ 3637 w 5014291"/>
                <a:gd name="connsiteY7" fmla="*/ 450 h 3009427"/>
                <a:gd name="connsiteX8" fmla="*/ 1074058 w 5014291"/>
                <a:gd name="connsiteY8" fmla="*/ 432482 h 3009427"/>
                <a:gd name="connsiteX9" fmla="*/ 4421257 w 5014291"/>
                <a:gd name="connsiteY9" fmla="*/ 576276 h 3009427"/>
                <a:gd name="connsiteX10" fmla="*/ 5008632 w 5014291"/>
                <a:gd name="connsiteY10" fmla="*/ 608464 h 3009427"/>
                <a:gd name="connsiteX0" fmla="*/ 5008632 w 5014291"/>
                <a:gd name="connsiteY0" fmla="*/ 608464 h 3009427"/>
                <a:gd name="connsiteX1" fmla="*/ 5014291 w 5014291"/>
                <a:gd name="connsiteY1" fmla="*/ 1230504 h 3009427"/>
                <a:gd name="connsiteX2" fmla="*/ 4997666 w 5014291"/>
                <a:gd name="connsiteY2" fmla="*/ 2809922 h 3009427"/>
                <a:gd name="connsiteX3" fmla="*/ 3185491 w 5014291"/>
                <a:gd name="connsiteY3" fmla="*/ 3009427 h 3009427"/>
                <a:gd name="connsiteX4" fmla="*/ 2287716 w 5014291"/>
                <a:gd name="connsiteY4" fmla="*/ 2627042 h 3009427"/>
                <a:gd name="connsiteX5" fmla="*/ 1288950 w 5014291"/>
                <a:gd name="connsiteY5" fmla="*/ 1607409 h 3009427"/>
                <a:gd name="connsiteX6" fmla="*/ 255343 w 5014291"/>
                <a:gd name="connsiteY6" fmla="*/ 532235 h 3009427"/>
                <a:gd name="connsiteX7" fmla="*/ 3637 w 5014291"/>
                <a:gd name="connsiteY7" fmla="*/ 450 h 3009427"/>
                <a:gd name="connsiteX8" fmla="*/ 1074058 w 5014291"/>
                <a:gd name="connsiteY8" fmla="*/ 432482 h 3009427"/>
                <a:gd name="connsiteX9" fmla="*/ 4421257 w 5014291"/>
                <a:gd name="connsiteY9" fmla="*/ 576276 h 3009427"/>
                <a:gd name="connsiteX10" fmla="*/ 5008632 w 5014291"/>
                <a:gd name="connsiteY10" fmla="*/ 608464 h 3009427"/>
                <a:gd name="connsiteX0" fmla="*/ 5008632 w 5014291"/>
                <a:gd name="connsiteY0" fmla="*/ 608464 h 3032230"/>
                <a:gd name="connsiteX1" fmla="*/ 5014291 w 5014291"/>
                <a:gd name="connsiteY1" fmla="*/ 1230504 h 3032230"/>
                <a:gd name="connsiteX2" fmla="*/ 4997666 w 5014291"/>
                <a:gd name="connsiteY2" fmla="*/ 2809922 h 3032230"/>
                <a:gd name="connsiteX3" fmla="*/ 3185491 w 5014291"/>
                <a:gd name="connsiteY3" fmla="*/ 3009427 h 3032230"/>
                <a:gd name="connsiteX4" fmla="*/ 2287716 w 5014291"/>
                <a:gd name="connsiteY4" fmla="*/ 2627042 h 3032230"/>
                <a:gd name="connsiteX5" fmla="*/ 1288950 w 5014291"/>
                <a:gd name="connsiteY5" fmla="*/ 1607409 h 3032230"/>
                <a:gd name="connsiteX6" fmla="*/ 255343 w 5014291"/>
                <a:gd name="connsiteY6" fmla="*/ 532235 h 3032230"/>
                <a:gd name="connsiteX7" fmla="*/ 3637 w 5014291"/>
                <a:gd name="connsiteY7" fmla="*/ 450 h 3032230"/>
                <a:gd name="connsiteX8" fmla="*/ 1074058 w 5014291"/>
                <a:gd name="connsiteY8" fmla="*/ 432482 h 3032230"/>
                <a:gd name="connsiteX9" fmla="*/ 4421257 w 5014291"/>
                <a:gd name="connsiteY9" fmla="*/ 576276 h 3032230"/>
                <a:gd name="connsiteX10" fmla="*/ 5008632 w 5014291"/>
                <a:gd name="connsiteY10" fmla="*/ 608464 h 3032230"/>
                <a:gd name="connsiteX0" fmla="*/ 5008632 w 5014291"/>
                <a:gd name="connsiteY0" fmla="*/ 608464 h 3032230"/>
                <a:gd name="connsiteX1" fmla="*/ 5014291 w 5014291"/>
                <a:gd name="connsiteY1" fmla="*/ 1230504 h 3032230"/>
                <a:gd name="connsiteX2" fmla="*/ 4997666 w 5014291"/>
                <a:gd name="connsiteY2" fmla="*/ 2848832 h 3032230"/>
                <a:gd name="connsiteX3" fmla="*/ 3185491 w 5014291"/>
                <a:gd name="connsiteY3" fmla="*/ 3009427 h 3032230"/>
                <a:gd name="connsiteX4" fmla="*/ 2287716 w 5014291"/>
                <a:gd name="connsiteY4" fmla="*/ 2627042 h 3032230"/>
                <a:gd name="connsiteX5" fmla="*/ 1288950 w 5014291"/>
                <a:gd name="connsiteY5" fmla="*/ 1607409 h 3032230"/>
                <a:gd name="connsiteX6" fmla="*/ 255343 w 5014291"/>
                <a:gd name="connsiteY6" fmla="*/ 532235 h 3032230"/>
                <a:gd name="connsiteX7" fmla="*/ 3637 w 5014291"/>
                <a:gd name="connsiteY7" fmla="*/ 450 h 3032230"/>
                <a:gd name="connsiteX8" fmla="*/ 1074058 w 5014291"/>
                <a:gd name="connsiteY8" fmla="*/ 432482 h 3032230"/>
                <a:gd name="connsiteX9" fmla="*/ 4421257 w 5014291"/>
                <a:gd name="connsiteY9" fmla="*/ 576276 h 3032230"/>
                <a:gd name="connsiteX10" fmla="*/ 5008632 w 5014291"/>
                <a:gd name="connsiteY10" fmla="*/ 608464 h 3032230"/>
                <a:gd name="connsiteX0" fmla="*/ 5008632 w 5019056"/>
                <a:gd name="connsiteY0" fmla="*/ 608464 h 3032230"/>
                <a:gd name="connsiteX1" fmla="*/ 5014291 w 5019056"/>
                <a:gd name="connsiteY1" fmla="*/ 1230504 h 3032230"/>
                <a:gd name="connsiteX2" fmla="*/ 5019056 w 5019056"/>
                <a:gd name="connsiteY2" fmla="*/ 2838137 h 3032230"/>
                <a:gd name="connsiteX3" fmla="*/ 3185491 w 5019056"/>
                <a:gd name="connsiteY3" fmla="*/ 3009427 h 3032230"/>
                <a:gd name="connsiteX4" fmla="*/ 2287716 w 5019056"/>
                <a:gd name="connsiteY4" fmla="*/ 2627042 h 3032230"/>
                <a:gd name="connsiteX5" fmla="*/ 1288950 w 5019056"/>
                <a:gd name="connsiteY5" fmla="*/ 1607409 h 3032230"/>
                <a:gd name="connsiteX6" fmla="*/ 255343 w 5019056"/>
                <a:gd name="connsiteY6" fmla="*/ 532235 h 3032230"/>
                <a:gd name="connsiteX7" fmla="*/ 3637 w 5019056"/>
                <a:gd name="connsiteY7" fmla="*/ 450 h 3032230"/>
                <a:gd name="connsiteX8" fmla="*/ 1074058 w 5019056"/>
                <a:gd name="connsiteY8" fmla="*/ 432482 h 3032230"/>
                <a:gd name="connsiteX9" fmla="*/ 4421257 w 5019056"/>
                <a:gd name="connsiteY9" fmla="*/ 576276 h 3032230"/>
                <a:gd name="connsiteX10" fmla="*/ 5008632 w 5019056"/>
                <a:gd name="connsiteY10" fmla="*/ 608464 h 3032230"/>
                <a:gd name="connsiteX0" fmla="*/ 5008632 w 5019056"/>
                <a:gd name="connsiteY0" fmla="*/ 608587 h 3032353"/>
                <a:gd name="connsiteX1" fmla="*/ 5014291 w 5019056"/>
                <a:gd name="connsiteY1" fmla="*/ 1230627 h 3032353"/>
                <a:gd name="connsiteX2" fmla="*/ 5019056 w 5019056"/>
                <a:gd name="connsiteY2" fmla="*/ 2838260 h 3032353"/>
                <a:gd name="connsiteX3" fmla="*/ 3185491 w 5019056"/>
                <a:gd name="connsiteY3" fmla="*/ 3009550 h 3032353"/>
                <a:gd name="connsiteX4" fmla="*/ 2287716 w 5019056"/>
                <a:gd name="connsiteY4" fmla="*/ 2627165 h 3032353"/>
                <a:gd name="connsiteX5" fmla="*/ 1288950 w 5019056"/>
                <a:gd name="connsiteY5" fmla="*/ 1607532 h 3032353"/>
                <a:gd name="connsiteX6" fmla="*/ 255343 w 5019056"/>
                <a:gd name="connsiteY6" fmla="*/ 532358 h 3032353"/>
                <a:gd name="connsiteX7" fmla="*/ 3637 w 5019056"/>
                <a:gd name="connsiteY7" fmla="*/ 573 h 3032353"/>
                <a:gd name="connsiteX8" fmla="*/ 1074058 w 5019056"/>
                <a:gd name="connsiteY8" fmla="*/ 432605 h 3032353"/>
                <a:gd name="connsiteX9" fmla="*/ 4412293 w 5019056"/>
                <a:gd name="connsiteY9" fmla="*/ 594329 h 3032353"/>
                <a:gd name="connsiteX10" fmla="*/ 5008632 w 5019056"/>
                <a:gd name="connsiteY10" fmla="*/ 608587 h 3032353"/>
                <a:gd name="connsiteX0" fmla="*/ 5008632 w 5019056"/>
                <a:gd name="connsiteY0" fmla="*/ 608466 h 3032232"/>
                <a:gd name="connsiteX1" fmla="*/ 5014291 w 5019056"/>
                <a:gd name="connsiteY1" fmla="*/ 1230506 h 3032232"/>
                <a:gd name="connsiteX2" fmla="*/ 5019056 w 5019056"/>
                <a:gd name="connsiteY2" fmla="*/ 2838139 h 3032232"/>
                <a:gd name="connsiteX3" fmla="*/ 3185491 w 5019056"/>
                <a:gd name="connsiteY3" fmla="*/ 3009429 h 3032232"/>
                <a:gd name="connsiteX4" fmla="*/ 2287716 w 5019056"/>
                <a:gd name="connsiteY4" fmla="*/ 2627044 h 3032232"/>
                <a:gd name="connsiteX5" fmla="*/ 1288950 w 5019056"/>
                <a:gd name="connsiteY5" fmla="*/ 1607411 h 3032232"/>
                <a:gd name="connsiteX6" fmla="*/ 255343 w 5019056"/>
                <a:gd name="connsiteY6" fmla="*/ 532237 h 3032232"/>
                <a:gd name="connsiteX7" fmla="*/ 3637 w 5019056"/>
                <a:gd name="connsiteY7" fmla="*/ 452 h 3032232"/>
                <a:gd name="connsiteX8" fmla="*/ 1074058 w 5019056"/>
                <a:gd name="connsiteY8" fmla="*/ 432484 h 3032232"/>
                <a:gd name="connsiteX9" fmla="*/ 4412293 w 5019056"/>
                <a:gd name="connsiteY9" fmla="*/ 594208 h 3032232"/>
                <a:gd name="connsiteX10" fmla="*/ 5008632 w 5019056"/>
                <a:gd name="connsiteY10" fmla="*/ 608466 h 3032232"/>
                <a:gd name="connsiteX0" fmla="*/ 5008632 w 5019056"/>
                <a:gd name="connsiteY0" fmla="*/ 608466 h 3056370"/>
                <a:gd name="connsiteX1" fmla="*/ 5014291 w 5019056"/>
                <a:gd name="connsiteY1" fmla="*/ 1230506 h 3056370"/>
                <a:gd name="connsiteX2" fmla="*/ 5019056 w 5019056"/>
                <a:gd name="connsiteY2" fmla="*/ 2838139 h 3056370"/>
                <a:gd name="connsiteX3" fmla="*/ 3185491 w 5019056"/>
                <a:gd name="connsiteY3" fmla="*/ 3036323 h 3056370"/>
                <a:gd name="connsiteX4" fmla="*/ 2287716 w 5019056"/>
                <a:gd name="connsiteY4" fmla="*/ 2627044 h 3056370"/>
                <a:gd name="connsiteX5" fmla="*/ 1288950 w 5019056"/>
                <a:gd name="connsiteY5" fmla="*/ 1607411 h 3056370"/>
                <a:gd name="connsiteX6" fmla="*/ 255343 w 5019056"/>
                <a:gd name="connsiteY6" fmla="*/ 532237 h 3056370"/>
                <a:gd name="connsiteX7" fmla="*/ 3637 w 5019056"/>
                <a:gd name="connsiteY7" fmla="*/ 452 h 3056370"/>
                <a:gd name="connsiteX8" fmla="*/ 1074058 w 5019056"/>
                <a:gd name="connsiteY8" fmla="*/ 432484 h 3056370"/>
                <a:gd name="connsiteX9" fmla="*/ 4412293 w 5019056"/>
                <a:gd name="connsiteY9" fmla="*/ 594208 h 3056370"/>
                <a:gd name="connsiteX10" fmla="*/ 5008632 w 5019056"/>
                <a:gd name="connsiteY10" fmla="*/ 608466 h 3056370"/>
                <a:gd name="connsiteX0" fmla="*/ 5008632 w 5019056"/>
                <a:gd name="connsiteY0" fmla="*/ 608466 h 3056370"/>
                <a:gd name="connsiteX1" fmla="*/ 5014291 w 5019056"/>
                <a:gd name="connsiteY1" fmla="*/ 1230506 h 3056370"/>
                <a:gd name="connsiteX2" fmla="*/ 5019056 w 5019056"/>
                <a:gd name="connsiteY2" fmla="*/ 2838139 h 3056370"/>
                <a:gd name="connsiteX3" fmla="*/ 3185491 w 5019056"/>
                <a:gd name="connsiteY3" fmla="*/ 3036323 h 3056370"/>
                <a:gd name="connsiteX4" fmla="*/ 2287716 w 5019056"/>
                <a:gd name="connsiteY4" fmla="*/ 2627044 h 3056370"/>
                <a:gd name="connsiteX5" fmla="*/ 1288950 w 5019056"/>
                <a:gd name="connsiteY5" fmla="*/ 1607411 h 3056370"/>
                <a:gd name="connsiteX6" fmla="*/ 255343 w 5019056"/>
                <a:gd name="connsiteY6" fmla="*/ 532237 h 3056370"/>
                <a:gd name="connsiteX7" fmla="*/ 3637 w 5019056"/>
                <a:gd name="connsiteY7" fmla="*/ 452 h 3056370"/>
                <a:gd name="connsiteX8" fmla="*/ 1074058 w 5019056"/>
                <a:gd name="connsiteY8" fmla="*/ 432484 h 3056370"/>
                <a:gd name="connsiteX9" fmla="*/ 4412293 w 5019056"/>
                <a:gd name="connsiteY9" fmla="*/ 594208 h 3056370"/>
                <a:gd name="connsiteX10" fmla="*/ 5008632 w 5019056"/>
                <a:gd name="connsiteY10" fmla="*/ 608466 h 3056370"/>
                <a:gd name="connsiteX0" fmla="*/ 5008632 w 5019056"/>
                <a:gd name="connsiteY0" fmla="*/ 608466 h 3056370"/>
                <a:gd name="connsiteX1" fmla="*/ 5014291 w 5019056"/>
                <a:gd name="connsiteY1" fmla="*/ 1230506 h 3056370"/>
                <a:gd name="connsiteX2" fmla="*/ 5019056 w 5019056"/>
                <a:gd name="connsiteY2" fmla="*/ 2838139 h 3056370"/>
                <a:gd name="connsiteX3" fmla="*/ 3185491 w 5019056"/>
                <a:gd name="connsiteY3" fmla="*/ 3036323 h 3056370"/>
                <a:gd name="connsiteX4" fmla="*/ 2278751 w 5019056"/>
                <a:gd name="connsiteY4" fmla="*/ 2627044 h 3056370"/>
                <a:gd name="connsiteX5" fmla="*/ 1288950 w 5019056"/>
                <a:gd name="connsiteY5" fmla="*/ 1607411 h 3056370"/>
                <a:gd name="connsiteX6" fmla="*/ 255343 w 5019056"/>
                <a:gd name="connsiteY6" fmla="*/ 532237 h 3056370"/>
                <a:gd name="connsiteX7" fmla="*/ 3637 w 5019056"/>
                <a:gd name="connsiteY7" fmla="*/ 452 h 3056370"/>
                <a:gd name="connsiteX8" fmla="*/ 1074058 w 5019056"/>
                <a:gd name="connsiteY8" fmla="*/ 432484 h 3056370"/>
                <a:gd name="connsiteX9" fmla="*/ 4412293 w 5019056"/>
                <a:gd name="connsiteY9" fmla="*/ 594208 h 3056370"/>
                <a:gd name="connsiteX10" fmla="*/ 5008632 w 5019056"/>
                <a:gd name="connsiteY10" fmla="*/ 608466 h 3056370"/>
                <a:gd name="connsiteX0" fmla="*/ 5008632 w 5019056"/>
                <a:gd name="connsiteY0" fmla="*/ 608466 h 3059316"/>
                <a:gd name="connsiteX1" fmla="*/ 5014291 w 5019056"/>
                <a:gd name="connsiteY1" fmla="*/ 1230506 h 3059316"/>
                <a:gd name="connsiteX2" fmla="*/ 5019056 w 5019056"/>
                <a:gd name="connsiteY2" fmla="*/ 2838139 h 3059316"/>
                <a:gd name="connsiteX3" fmla="*/ 3185491 w 5019056"/>
                <a:gd name="connsiteY3" fmla="*/ 3036323 h 3059316"/>
                <a:gd name="connsiteX4" fmla="*/ 2278751 w 5019056"/>
                <a:gd name="connsiteY4" fmla="*/ 2627044 h 3059316"/>
                <a:gd name="connsiteX5" fmla="*/ 1288950 w 5019056"/>
                <a:gd name="connsiteY5" fmla="*/ 1607411 h 3059316"/>
                <a:gd name="connsiteX6" fmla="*/ 255343 w 5019056"/>
                <a:gd name="connsiteY6" fmla="*/ 532237 h 3059316"/>
                <a:gd name="connsiteX7" fmla="*/ 3637 w 5019056"/>
                <a:gd name="connsiteY7" fmla="*/ 452 h 3059316"/>
                <a:gd name="connsiteX8" fmla="*/ 1074058 w 5019056"/>
                <a:gd name="connsiteY8" fmla="*/ 432484 h 3059316"/>
                <a:gd name="connsiteX9" fmla="*/ 4412293 w 5019056"/>
                <a:gd name="connsiteY9" fmla="*/ 594208 h 3059316"/>
                <a:gd name="connsiteX10" fmla="*/ 5008632 w 5019056"/>
                <a:gd name="connsiteY10" fmla="*/ 608466 h 3059316"/>
                <a:gd name="connsiteX0" fmla="*/ 5008632 w 5019056"/>
                <a:gd name="connsiteY0" fmla="*/ 608562 h 3059412"/>
                <a:gd name="connsiteX1" fmla="*/ 5014291 w 5019056"/>
                <a:gd name="connsiteY1" fmla="*/ 1230602 h 3059412"/>
                <a:gd name="connsiteX2" fmla="*/ 5019056 w 5019056"/>
                <a:gd name="connsiteY2" fmla="*/ 2838235 h 3059412"/>
                <a:gd name="connsiteX3" fmla="*/ 3185491 w 5019056"/>
                <a:gd name="connsiteY3" fmla="*/ 3036419 h 3059412"/>
                <a:gd name="connsiteX4" fmla="*/ 2278751 w 5019056"/>
                <a:gd name="connsiteY4" fmla="*/ 2627140 h 3059412"/>
                <a:gd name="connsiteX5" fmla="*/ 1288950 w 5019056"/>
                <a:gd name="connsiteY5" fmla="*/ 1607507 h 3059412"/>
                <a:gd name="connsiteX6" fmla="*/ 255343 w 5019056"/>
                <a:gd name="connsiteY6" fmla="*/ 532333 h 3059412"/>
                <a:gd name="connsiteX7" fmla="*/ 3637 w 5019056"/>
                <a:gd name="connsiteY7" fmla="*/ 548 h 3059412"/>
                <a:gd name="connsiteX8" fmla="*/ 1074058 w 5019056"/>
                <a:gd name="connsiteY8" fmla="*/ 432580 h 3059412"/>
                <a:gd name="connsiteX9" fmla="*/ 2697909 w 5019056"/>
                <a:gd name="connsiteY9" fmla="*/ 493436 h 3059412"/>
                <a:gd name="connsiteX10" fmla="*/ 4412293 w 5019056"/>
                <a:gd name="connsiteY10" fmla="*/ 594304 h 3059412"/>
                <a:gd name="connsiteX11" fmla="*/ 5008632 w 5019056"/>
                <a:gd name="connsiteY11" fmla="*/ 608562 h 3059412"/>
                <a:gd name="connsiteX0" fmla="*/ 5008632 w 5019056"/>
                <a:gd name="connsiteY0" fmla="*/ 608562 h 3059412"/>
                <a:gd name="connsiteX1" fmla="*/ 5014291 w 5019056"/>
                <a:gd name="connsiteY1" fmla="*/ 1230602 h 3059412"/>
                <a:gd name="connsiteX2" fmla="*/ 5019056 w 5019056"/>
                <a:gd name="connsiteY2" fmla="*/ 2838235 h 3059412"/>
                <a:gd name="connsiteX3" fmla="*/ 3185491 w 5019056"/>
                <a:gd name="connsiteY3" fmla="*/ 3036419 h 3059412"/>
                <a:gd name="connsiteX4" fmla="*/ 2278751 w 5019056"/>
                <a:gd name="connsiteY4" fmla="*/ 2627140 h 3059412"/>
                <a:gd name="connsiteX5" fmla="*/ 1288950 w 5019056"/>
                <a:gd name="connsiteY5" fmla="*/ 1607507 h 3059412"/>
                <a:gd name="connsiteX6" fmla="*/ 255343 w 5019056"/>
                <a:gd name="connsiteY6" fmla="*/ 532333 h 3059412"/>
                <a:gd name="connsiteX7" fmla="*/ 3637 w 5019056"/>
                <a:gd name="connsiteY7" fmla="*/ 548 h 3059412"/>
                <a:gd name="connsiteX8" fmla="*/ 1074058 w 5019056"/>
                <a:gd name="connsiteY8" fmla="*/ 432580 h 3059412"/>
                <a:gd name="connsiteX9" fmla="*/ 2697909 w 5019056"/>
                <a:gd name="connsiteY9" fmla="*/ 493436 h 3059412"/>
                <a:gd name="connsiteX10" fmla="*/ 4412293 w 5019056"/>
                <a:gd name="connsiteY10" fmla="*/ 594304 h 3059412"/>
                <a:gd name="connsiteX11" fmla="*/ 5008632 w 5019056"/>
                <a:gd name="connsiteY11" fmla="*/ 608562 h 3059412"/>
                <a:gd name="connsiteX0" fmla="*/ 5020914 w 5031338"/>
                <a:gd name="connsiteY0" fmla="*/ 613309 h 3064159"/>
                <a:gd name="connsiteX1" fmla="*/ 5026573 w 5031338"/>
                <a:gd name="connsiteY1" fmla="*/ 1235349 h 3064159"/>
                <a:gd name="connsiteX2" fmla="*/ 5031338 w 5031338"/>
                <a:gd name="connsiteY2" fmla="*/ 2842982 h 3064159"/>
                <a:gd name="connsiteX3" fmla="*/ 3197773 w 5031338"/>
                <a:gd name="connsiteY3" fmla="*/ 3041166 h 3064159"/>
                <a:gd name="connsiteX4" fmla="*/ 2291033 w 5031338"/>
                <a:gd name="connsiteY4" fmla="*/ 2631887 h 3064159"/>
                <a:gd name="connsiteX5" fmla="*/ 1301232 w 5031338"/>
                <a:gd name="connsiteY5" fmla="*/ 1612254 h 3064159"/>
                <a:gd name="connsiteX6" fmla="*/ 267625 w 5031338"/>
                <a:gd name="connsiteY6" fmla="*/ 537080 h 3064159"/>
                <a:gd name="connsiteX7" fmla="*/ 15919 w 5031338"/>
                <a:gd name="connsiteY7" fmla="*/ 5295 h 3064159"/>
                <a:gd name="connsiteX8" fmla="*/ 603485 w 5031338"/>
                <a:gd name="connsiteY8" fmla="*/ 274066 h 3064159"/>
                <a:gd name="connsiteX9" fmla="*/ 1086340 w 5031338"/>
                <a:gd name="connsiteY9" fmla="*/ 437327 h 3064159"/>
                <a:gd name="connsiteX10" fmla="*/ 2710191 w 5031338"/>
                <a:gd name="connsiteY10" fmla="*/ 498183 h 3064159"/>
                <a:gd name="connsiteX11" fmla="*/ 4424575 w 5031338"/>
                <a:gd name="connsiteY11" fmla="*/ 599051 h 3064159"/>
                <a:gd name="connsiteX12" fmla="*/ 5020914 w 5031338"/>
                <a:gd name="connsiteY12" fmla="*/ 613309 h 3064159"/>
                <a:gd name="connsiteX0" fmla="*/ 5013421 w 5023845"/>
                <a:gd name="connsiteY0" fmla="*/ 609880 h 3060730"/>
                <a:gd name="connsiteX1" fmla="*/ 5019080 w 5023845"/>
                <a:gd name="connsiteY1" fmla="*/ 1231920 h 3060730"/>
                <a:gd name="connsiteX2" fmla="*/ 5023845 w 5023845"/>
                <a:gd name="connsiteY2" fmla="*/ 2839553 h 3060730"/>
                <a:gd name="connsiteX3" fmla="*/ 3190280 w 5023845"/>
                <a:gd name="connsiteY3" fmla="*/ 3037737 h 3060730"/>
                <a:gd name="connsiteX4" fmla="*/ 2283540 w 5023845"/>
                <a:gd name="connsiteY4" fmla="*/ 2628458 h 3060730"/>
                <a:gd name="connsiteX5" fmla="*/ 1293739 w 5023845"/>
                <a:gd name="connsiteY5" fmla="*/ 1608825 h 3060730"/>
                <a:gd name="connsiteX6" fmla="*/ 260132 w 5023845"/>
                <a:gd name="connsiteY6" fmla="*/ 533651 h 3060730"/>
                <a:gd name="connsiteX7" fmla="*/ 8426 w 5023845"/>
                <a:gd name="connsiteY7" fmla="*/ 1866 h 3060730"/>
                <a:gd name="connsiteX8" fmla="*/ 470487 w 5023845"/>
                <a:gd name="connsiteY8" fmla="*/ 360284 h 3060730"/>
                <a:gd name="connsiteX9" fmla="*/ 1078847 w 5023845"/>
                <a:gd name="connsiteY9" fmla="*/ 433898 h 3060730"/>
                <a:gd name="connsiteX10" fmla="*/ 2702698 w 5023845"/>
                <a:gd name="connsiteY10" fmla="*/ 494754 h 3060730"/>
                <a:gd name="connsiteX11" fmla="*/ 4417082 w 5023845"/>
                <a:gd name="connsiteY11" fmla="*/ 595622 h 3060730"/>
                <a:gd name="connsiteX12" fmla="*/ 5013421 w 5023845"/>
                <a:gd name="connsiteY12" fmla="*/ 609880 h 3060730"/>
                <a:gd name="connsiteX0" fmla="*/ 5013421 w 5023845"/>
                <a:gd name="connsiteY0" fmla="*/ 609556 h 3060406"/>
                <a:gd name="connsiteX1" fmla="*/ 5019080 w 5023845"/>
                <a:gd name="connsiteY1" fmla="*/ 1231596 h 3060406"/>
                <a:gd name="connsiteX2" fmla="*/ 5023845 w 5023845"/>
                <a:gd name="connsiteY2" fmla="*/ 2839229 h 3060406"/>
                <a:gd name="connsiteX3" fmla="*/ 3190280 w 5023845"/>
                <a:gd name="connsiteY3" fmla="*/ 3037413 h 3060406"/>
                <a:gd name="connsiteX4" fmla="*/ 2283540 w 5023845"/>
                <a:gd name="connsiteY4" fmla="*/ 2628134 h 3060406"/>
                <a:gd name="connsiteX5" fmla="*/ 1293739 w 5023845"/>
                <a:gd name="connsiteY5" fmla="*/ 1608501 h 3060406"/>
                <a:gd name="connsiteX6" fmla="*/ 260132 w 5023845"/>
                <a:gd name="connsiteY6" fmla="*/ 533327 h 3060406"/>
                <a:gd name="connsiteX7" fmla="*/ 8426 w 5023845"/>
                <a:gd name="connsiteY7" fmla="*/ 1542 h 3060406"/>
                <a:gd name="connsiteX8" fmla="*/ 470487 w 5023845"/>
                <a:gd name="connsiteY8" fmla="*/ 359960 h 3060406"/>
                <a:gd name="connsiteX9" fmla="*/ 1078847 w 5023845"/>
                <a:gd name="connsiteY9" fmla="*/ 433574 h 3060406"/>
                <a:gd name="connsiteX10" fmla="*/ 2702698 w 5023845"/>
                <a:gd name="connsiteY10" fmla="*/ 494430 h 3060406"/>
                <a:gd name="connsiteX11" fmla="*/ 4417082 w 5023845"/>
                <a:gd name="connsiteY11" fmla="*/ 595298 h 3060406"/>
                <a:gd name="connsiteX12" fmla="*/ 5013421 w 5023845"/>
                <a:gd name="connsiteY12" fmla="*/ 609556 h 3060406"/>
                <a:gd name="connsiteX0" fmla="*/ 5013421 w 5023845"/>
                <a:gd name="connsiteY0" fmla="*/ 609556 h 3060406"/>
                <a:gd name="connsiteX1" fmla="*/ 5019080 w 5023845"/>
                <a:gd name="connsiteY1" fmla="*/ 1231596 h 3060406"/>
                <a:gd name="connsiteX2" fmla="*/ 5023845 w 5023845"/>
                <a:gd name="connsiteY2" fmla="*/ 2839229 h 3060406"/>
                <a:gd name="connsiteX3" fmla="*/ 3190280 w 5023845"/>
                <a:gd name="connsiteY3" fmla="*/ 3037413 h 3060406"/>
                <a:gd name="connsiteX4" fmla="*/ 2283540 w 5023845"/>
                <a:gd name="connsiteY4" fmla="*/ 2628134 h 3060406"/>
                <a:gd name="connsiteX5" fmla="*/ 1293739 w 5023845"/>
                <a:gd name="connsiteY5" fmla="*/ 1608501 h 3060406"/>
                <a:gd name="connsiteX6" fmla="*/ 260132 w 5023845"/>
                <a:gd name="connsiteY6" fmla="*/ 533327 h 3060406"/>
                <a:gd name="connsiteX7" fmla="*/ 8426 w 5023845"/>
                <a:gd name="connsiteY7" fmla="*/ 1542 h 3060406"/>
                <a:gd name="connsiteX8" fmla="*/ 470487 w 5023845"/>
                <a:gd name="connsiteY8" fmla="*/ 359960 h 3060406"/>
                <a:gd name="connsiteX9" fmla="*/ 1078847 w 5023845"/>
                <a:gd name="connsiteY9" fmla="*/ 433574 h 3060406"/>
                <a:gd name="connsiteX10" fmla="*/ 2702698 w 5023845"/>
                <a:gd name="connsiteY10" fmla="*/ 494430 h 3060406"/>
                <a:gd name="connsiteX11" fmla="*/ 4417082 w 5023845"/>
                <a:gd name="connsiteY11" fmla="*/ 595298 h 3060406"/>
                <a:gd name="connsiteX12" fmla="*/ 5013421 w 5023845"/>
                <a:gd name="connsiteY12" fmla="*/ 609556 h 3060406"/>
                <a:gd name="connsiteX0" fmla="*/ 5004997 w 5015421"/>
                <a:gd name="connsiteY0" fmla="*/ 608254 h 3059104"/>
                <a:gd name="connsiteX1" fmla="*/ 5010656 w 5015421"/>
                <a:gd name="connsiteY1" fmla="*/ 1230294 h 3059104"/>
                <a:gd name="connsiteX2" fmla="*/ 5015421 w 5015421"/>
                <a:gd name="connsiteY2" fmla="*/ 2837927 h 3059104"/>
                <a:gd name="connsiteX3" fmla="*/ 3181856 w 5015421"/>
                <a:gd name="connsiteY3" fmla="*/ 3036111 h 3059104"/>
                <a:gd name="connsiteX4" fmla="*/ 2275116 w 5015421"/>
                <a:gd name="connsiteY4" fmla="*/ 2626832 h 3059104"/>
                <a:gd name="connsiteX5" fmla="*/ 1285315 w 5015421"/>
                <a:gd name="connsiteY5" fmla="*/ 1607199 h 3059104"/>
                <a:gd name="connsiteX6" fmla="*/ 251708 w 5015421"/>
                <a:gd name="connsiteY6" fmla="*/ 532025 h 3059104"/>
                <a:gd name="connsiteX7" fmla="*/ 2 w 5015421"/>
                <a:gd name="connsiteY7" fmla="*/ 240 h 3059104"/>
                <a:gd name="connsiteX8" fmla="*/ 462063 w 5015421"/>
                <a:gd name="connsiteY8" fmla="*/ 358658 h 3059104"/>
                <a:gd name="connsiteX9" fmla="*/ 1070423 w 5015421"/>
                <a:gd name="connsiteY9" fmla="*/ 432272 h 3059104"/>
                <a:gd name="connsiteX10" fmla="*/ 2694274 w 5015421"/>
                <a:gd name="connsiteY10" fmla="*/ 493128 h 3059104"/>
                <a:gd name="connsiteX11" fmla="*/ 4408658 w 5015421"/>
                <a:gd name="connsiteY11" fmla="*/ 593996 h 3059104"/>
                <a:gd name="connsiteX12" fmla="*/ 5004997 w 5015421"/>
                <a:gd name="connsiteY12" fmla="*/ 608254 h 3059104"/>
                <a:gd name="connsiteX0" fmla="*/ 5004997 w 5015421"/>
                <a:gd name="connsiteY0" fmla="*/ 608254 h 3059104"/>
                <a:gd name="connsiteX1" fmla="*/ 5010656 w 5015421"/>
                <a:gd name="connsiteY1" fmla="*/ 1230294 h 3059104"/>
                <a:gd name="connsiteX2" fmla="*/ 5015421 w 5015421"/>
                <a:gd name="connsiteY2" fmla="*/ 2837927 h 3059104"/>
                <a:gd name="connsiteX3" fmla="*/ 3181856 w 5015421"/>
                <a:gd name="connsiteY3" fmla="*/ 3036111 h 3059104"/>
                <a:gd name="connsiteX4" fmla="*/ 2275116 w 5015421"/>
                <a:gd name="connsiteY4" fmla="*/ 2626832 h 3059104"/>
                <a:gd name="connsiteX5" fmla="*/ 1285315 w 5015421"/>
                <a:gd name="connsiteY5" fmla="*/ 1607199 h 3059104"/>
                <a:gd name="connsiteX6" fmla="*/ 251708 w 5015421"/>
                <a:gd name="connsiteY6" fmla="*/ 532025 h 3059104"/>
                <a:gd name="connsiteX7" fmla="*/ 2 w 5015421"/>
                <a:gd name="connsiteY7" fmla="*/ 240 h 3059104"/>
                <a:gd name="connsiteX8" fmla="*/ 462063 w 5015421"/>
                <a:gd name="connsiteY8" fmla="*/ 358658 h 3059104"/>
                <a:gd name="connsiteX9" fmla="*/ 1070423 w 5015421"/>
                <a:gd name="connsiteY9" fmla="*/ 432272 h 3059104"/>
                <a:gd name="connsiteX10" fmla="*/ 2694274 w 5015421"/>
                <a:gd name="connsiteY10" fmla="*/ 493128 h 3059104"/>
                <a:gd name="connsiteX11" fmla="*/ 4408658 w 5015421"/>
                <a:gd name="connsiteY11" fmla="*/ 593996 h 3059104"/>
                <a:gd name="connsiteX12" fmla="*/ 5004997 w 5015421"/>
                <a:gd name="connsiteY12" fmla="*/ 608254 h 3059104"/>
                <a:gd name="connsiteX0" fmla="*/ 5013420 w 5023844"/>
                <a:gd name="connsiteY0" fmla="*/ 609555 h 3060405"/>
                <a:gd name="connsiteX1" fmla="*/ 5019079 w 5023844"/>
                <a:gd name="connsiteY1" fmla="*/ 1231595 h 3060405"/>
                <a:gd name="connsiteX2" fmla="*/ 5023844 w 5023844"/>
                <a:gd name="connsiteY2" fmla="*/ 2839228 h 3060405"/>
                <a:gd name="connsiteX3" fmla="*/ 3190279 w 5023844"/>
                <a:gd name="connsiteY3" fmla="*/ 3037412 h 3060405"/>
                <a:gd name="connsiteX4" fmla="*/ 2283539 w 5023844"/>
                <a:gd name="connsiteY4" fmla="*/ 2628133 h 3060405"/>
                <a:gd name="connsiteX5" fmla="*/ 1293738 w 5023844"/>
                <a:gd name="connsiteY5" fmla="*/ 1608500 h 3060405"/>
                <a:gd name="connsiteX6" fmla="*/ 260131 w 5023844"/>
                <a:gd name="connsiteY6" fmla="*/ 533326 h 3060405"/>
                <a:gd name="connsiteX7" fmla="*/ 8425 w 5023844"/>
                <a:gd name="connsiteY7" fmla="*/ 1541 h 3060405"/>
                <a:gd name="connsiteX8" fmla="*/ 470486 w 5023844"/>
                <a:gd name="connsiteY8" fmla="*/ 359959 h 3060405"/>
                <a:gd name="connsiteX9" fmla="*/ 1078846 w 5023844"/>
                <a:gd name="connsiteY9" fmla="*/ 433573 h 3060405"/>
                <a:gd name="connsiteX10" fmla="*/ 2702697 w 5023844"/>
                <a:gd name="connsiteY10" fmla="*/ 494429 h 3060405"/>
                <a:gd name="connsiteX11" fmla="*/ 4417081 w 5023844"/>
                <a:gd name="connsiteY11" fmla="*/ 595297 h 3060405"/>
                <a:gd name="connsiteX12" fmla="*/ 5013420 w 5023844"/>
                <a:gd name="connsiteY12" fmla="*/ 609555 h 3060405"/>
                <a:gd name="connsiteX0" fmla="*/ 5012922 w 5023346"/>
                <a:gd name="connsiteY0" fmla="*/ 609379 h 3060229"/>
                <a:gd name="connsiteX1" fmla="*/ 5018581 w 5023346"/>
                <a:gd name="connsiteY1" fmla="*/ 1231419 h 3060229"/>
                <a:gd name="connsiteX2" fmla="*/ 5023346 w 5023346"/>
                <a:gd name="connsiteY2" fmla="*/ 2839052 h 3060229"/>
                <a:gd name="connsiteX3" fmla="*/ 3189781 w 5023346"/>
                <a:gd name="connsiteY3" fmla="*/ 3037236 h 3060229"/>
                <a:gd name="connsiteX4" fmla="*/ 2283041 w 5023346"/>
                <a:gd name="connsiteY4" fmla="*/ 2627957 h 3060229"/>
                <a:gd name="connsiteX5" fmla="*/ 1293240 w 5023346"/>
                <a:gd name="connsiteY5" fmla="*/ 1608324 h 3060229"/>
                <a:gd name="connsiteX6" fmla="*/ 259633 w 5023346"/>
                <a:gd name="connsiteY6" fmla="*/ 533150 h 3060229"/>
                <a:gd name="connsiteX7" fmla="*/ 7927 w 5023346"/>
                <a:gd name="connsiteY7" fmla="*/ 1365 h 3060229"/>
                <a:gd name="connsiteX8" fmla="*/ 461067 w 5023346"/>
                <a:gd name="connsiteY8" fmla="*/ 368704 h 3060229"/>
                <a:gd name="connsiteX9" fmla="*/ 1078348 w 5023346"/>
                <a:gd name="connsiteY9" fmla="*/ 433397 h 3060229"/>
                <a:gd name="connsiteX10" fmla="*/ 2702199 w 5023346"/>
                <a:gd name="connsiteY10" fmla="*/ 494253 h 3060229"/>
                <a:gd name="connsiteX11" fmla="*/ 4416583 w 5023346"/>
                <a:gd name="connsiteY11" fmla="*/ 595121 h 3060229"/>
                <a:gd name="connsiteX12" fmla="*/ 5012922 w 5023346"/>
                <a:gd name="connsiteY12" fmla="*/ 609379 h 3060229"/>
                <a:gd name="connsiteX0" fmla="*/ 5012922 w 5023346"/>
                <a:gd name="connsiteY0" fmla="*/ 610835 h 3061685"/>
                <a:gd name="connsiteX1" fmla="*/ 5018581 w 5023346"/>
                <a:gd name="connsiteY1" fmla="*/ 1232875 h 3061685"/>
                <a:gd name="connsiteX2" fmla="*/ 5023346 w 5023346"/>
                <a:gd name="connsiteY2" fmla="*/ 2840508 h 3061685"/>
                <a:gd name="connsiteX3" fmla="*/ 3189781 w 5023346"/>
                <a:gd name="connsiteY3" fmla="*/ 3038692 h 3061685"/>
                <a:gd name="connsiteX4" fmla="*/ 2283041 w 5023346"/>
                <a:gd name="connsiteY4" fmla="*/ 2629413 h 3061685"/>
                <a:gd name="connsiteX5" fmla="*/ 1293240 w 5023346"/>
                <a:gd name="connsiteY5" fmla="*/ 1609780 h 3061685"/>
                <a:gd name="connsiteX6" fmla="*/ 259633 w 5023346"/>
                <a:gd name="connsiteY6" fmla="*/ 534606 h 3061685"/>
                <a:gd name="connsiteX7" fmla="*/ 7927 w 5023346"/>
                <a:gd name="connsiteY7" fmla="*/ 2821 h 3061685"/>
                <a:gd name="connsiteX8" fmla="*/ 461067 w 5023346"/>
                <a:gd name="connsiteY8" fmla="*/ 370160 h 3061685"/>
                <a:gd name="connsiteX9" fmla="*/ 1078348 w 5023346"/>
                <a:gd name="connsiteY9" fmla="*/ 434853 h 3061685"/>
                <a:gd name="connsiteX10" fmla="*/ 2702199 w 5023346"/>
                <a:gd name="connsiteY10" fmla="*/ 495709 h 3061685"/>
                <a:gd name="connsiteX11" fmla="*/ 4416583 w 5023346"/>
                <a:gd name="connsiteY11" fmla="*/ 596577 h 3061685"/>
                <a:gd name="connsiteX12" fmla="*/ 5012922 w 5023346"/>
                <a:gd name="connsiteY12" fmla="*/ 610835 h 3061685"/>
                <a:gd name="connsiteX0" fmla="*/ 5012922 w 5023346"/>
                <a:gd name="connsiteY0" fmla="*/ 610202 h 3061052"/>
                <a:gd name="connsiteX1" fmla="*/ 5018581 w 5023346"/>
                <a:gd name="connsiteY1" fmla="*/ 1232242 h 3061052"/>
                <a:gd name="connsiteX2" fmla="*/ 5023346 w 5023346"/>
                <a:gd name="connsiteY2" fmla="*/ 2839875 h 3061052"/>
                <a:gd name="connsiteX3" fmla="*/ 3189781 w 5023346"/>
                <a:gd name="connsiteY3" fmla="*/ 3038059 h 3061052"/>
                <a:gd name="connsiteX4" fmla="*/ 2283041 w 5023346"/>
                <a:gd name="connsiteY4" fmla="*/ 2628780 h 3061052"/>
                <a:gd name="connsiteX5" fmla="*/ 1293240 w 5023346"/>
                <a:gd name="connsiteY5" fmla="*/ 1609147 h 3061052"/>
                <a:gd name="connsiteX6" fmla="*/ 259633 w 5023346"/>
                <a:gd name="connsiteY6" fmla="*/ 533973 h 3061052"/>
                <a:gd name="connsiteX7" fmla="*/ 7927 w 5023346"/>
                <a:gd name="connsiteY7" fmla="*/ 2188 h 3061052"/>
                <a:gd name="connsiteX8" fmla="*/ 461067 w 5023346"/>
                <a:gd name="connsiteY8" fmla="*/ 369527 h 3061052"/>
                <a:gd name="connsiteX9" fmla="*/ 1078348 w 5023346"/>
                <a:gd name="connsiteY9" fmla="*/ 434220 h 3061052"/>
                <a:gd name="connsiteX10" fmla="*/ 2702199 w 5023346"/>
                <a:gd name="connsiteY10" fmla="*/ 495076 h 3061052"/>
                <a:gd name="connsiteX11" fmla="*/ 4416583 w 5023346"/>
                <a:gd name="connsiteY11" fmla="*/ 595944 h 3061052"/>
                <a:gd name="connsiteX12" fmla="*/ 5012922 w 5023346"/>
                <a:gd name="connsiteY12" fmla="*/ 610202 h 3061052"/>
                <a:gd name="connsiteX0" fmla="*/ 5012922 w 5023346"/>
                <a:gd name="connsiteY0" fmla="*/ 613408 h 3064258"/>
                <a:gd name="connsiteX1" fmla="*/ 5018581 w 5023346"/>
                <a:gd name="connsiteY1" fmla="*/ 1235448 h 3064258"/>
                <a:gd name="connsiteX2" fmla="*/ 5023346 w 5023346"/>
                <a:gd name="connsiteY2" fmla="*/ 2843081 h 3064258"/>
                <a:gd name="connsiteX3" fmla="*/ 3189781 w 5023346"/>
                <a:gd name="connsiteY3" fmla="*/ 3041265 h 3064258"/>
                <a:gd name="connsiteX4" fmla="*/ 2283041 w 5023346"/>
                <a:gd name="connsiteY4" fmla="*/ 2631986 h 3064258"/>
                <a:gd name="connsiteX5" fmla="*/ 1293240 w 5023346"/>
                <a:gd name="connsiteY5" fmla="*/ 1612353 h 3064258"/>
                <a:gd name="connsiteX6" fmla="*/ 259633 w 5023346"/>
                <a:gd name="connsiteY6" fmla="*/ 537179 h 3064258"/>
                <a:gd name="connsiteX7" fmla="*/ 7927 w 5023346"/>
                <a:gd name="connsiteY7" fmla="*/ 5394 h 3064258"/>
                <a:gd name="connsiteX8" fmla="*/ 461067 w 5023346"/>
                <a:gd name="connsiteY8" fmla="*/ 372733 h 3064258"/>
                <a:gd name="connsiteX9" fmla="*/ 1078348 w 5023346"/>
                <a:gd name="connsiteY9" fmla="*/ 437426 h 3064258"/>
                <a:gd name="connsiteX10" fmla="*/ 2702199 w 5023346"/>
                <a:gd name="connsiteY10" fmla="*/ 498282 h 3064258"/>
                <a:gd name="connsiteX11" fmla="*/ 4416583 w 5023346"/>
                <a:gd name="connsiteY11" fmla="*/ 599150 h 3064258"/>
                <a:gd name="connsiteX12" fmla="*/ 5012922 w 5023346"/>
                <a:gd name="connsiteY12" fmla="*/ 613408 h 3064258"/>
                <a:gd name="connsiteX0" fmla="*/ 5012922 w 5023346"/>
                <a:gd name="connsiteY0" fmla="*/ 608702 h 3059552"/>
                <a:gd name="connsiteX1" fmla="*/ 5018581 w 5023346"/>
                <a:gd name="connsiteY1" fmla="*/ 1230742 h 3059552"/>
                <a:gd name="connsiteX2" fmla="*/ 5023346 w 5023346"/>
                <a:gd name="connsiteY2" fmla="*/ 2838375 h 3059552"/>
                <a:gd name="connsiteX3" fmla="*/ 3189781 w 5023346"/>
                <a:gd name="connsiteY3" fmla="*/ 3036559 h 3059552"/>
                <a:gd name="connsiteX4" fmla="*/ 2283041 w 5023346"/>
                <a:gd name="connsiteY4" fmla="*/ 2627280 h 3059552"/>
                <a:gd name="connsiteX5" fmla="*/ 1293240 w 5023346"/>
                <a:gd name="connsiteY5" fmla="*/ 1607647 h 3059552"/>
                <a:gd name="connsiteX6" fmla="*/ 259633 w 5023346"/>
                <a:gd name="connsiteY6" fmla="*/ 532473 h 3059552"/>
                <a:gd name="connsiteX7" fmla="*/ 7927 w 5023346"/>
                <a:gd name="connsiteY7" fmla="*/ 688 h 3059552"/>
                <a:gd name="connsiteX8" fmla="*/ 461067 w 5023346"/>
                <a:gd name="connsiteY8" fmla="*/ 368027 h 3059552"/>
                <a:gd name="connsiteX9" fmla="*/ 1078348 w 5023346"/>
                <a:gd name="connsiteY9" fmla="*/ 432720 h 3059552"/>
                <a:gd name="connsiteX10" fmla="*/ 2702199 w 5023346"/>
                <a:gd name="connsiteY10" fmla="*/ 493576 h 3059552"/>
                <a:gd name="connsiteX11" fmla="*/ 4416583 w 5023346"/>
                <a:gd name="connsiteY11" fmla="*/ 594444 h 3059552"/>
                <a:gd name="connsiteX12" fmla="*/ 5012922 w 5023346"/>
                <a:gd name="connsiteY12" fmla="*/ 608702 h 3059552"/>
                <a:gd name="connsiteX0" fmla="*/ 5012922 w 5023346"/>
                <a:gd name="connsiteY0" fmla="*/ 614275 h 3065125"/>
                <a:gd name="connsiteX1" fmla="*/ 5018581 w 5023346"/>
                <a:gd name="connsiteY1" fmla="*/ 1236315 h 3065125"/>
                <a:gd name="connsiteX2" fmla="*/ 5023346 w 5023346"/>
                <a:gd name="connsiteY2" fmla="*/ 2843948 h 3065125"/>
                <a:gd name="connsiteX3" fmla="*/ 3189781 w 5023346"/>
                <a:gd name="connsiteY3" fmla="*/ 3042132 h 3065125"/>
                <a:gd name="connsiteX4" fmla="*/ 2283041 w 5023346"/>
                <a:gd name="connsiteY4" fmla="*/ 2632853 h 3065125"/>
                <a:gd name="connsiteX5" fmla="*/ 1293240 w 5023346"/>
                <a:gd name="connsiteY5" fmla="*/ 1613220 h 3065125"/>
                <a:gd name="connsiteX6" fmla="*/ 259633 w 5023346"/>
                <a:gd name="connsiteY6" fmla="*/ 538046 h 3065125"/>
                <a:gd name="connsiteX7" fmla="*/ 7927 w 5023346"/>
                <a:gd name="connsiteY7" fmla="*/ 6261 h 3065125"/>
                <a:gd name="connsiteX8" fmla="*/ 461067 w 5023346"/>
                <a:gd name="connsiteY8" fmla="*/ 373600 h 3065125"/>
                <a:gd name="connsiteX9" fmla="*/ 1078348 w 5023346"/>
                <a:gd name="connsiteY9" fmla="*/ 438293 h 3065125"/>
                <a:gd name="connsiteX10" fmla="*/ 2702199 w 5023346"/>
                <a:gd name="connsiteY10" fmla="*/ 499149 h 3065125"/>
                <a:gd name="connsiteX11" fmla="*/ 4416583 w 5023346"/>
                <a:gd name="connsiteY11" fmla="*/ 600017 h 3065125"/>
                <a:gd name="connsiteX12" fmla="*/ 5012922 w 5023346"/>
                <a:gd name="connsiteY12" fmla="*/ 614275 h 3065125"/>
                <a:gd name="connsiteX0" fmla="*/ 5007338 w 5017762"/>
                <a:gd name="connsiteY0" fmla="*/ 611955 h 3062805"/>
                <a:gd name="connsiteX1" fmla="*/ 5012997 w 5017762"/>
                <a:gd name="connsiteY1" fmla="*/ 1233995 h 3062805"/>
                <a:gd name="connsiteX2" fmla="*/ 5017762 w 5017762"/>
                <a:gd name="connsiteY2" fmla="*/ 2841628 h 3062805"/>
                <a:gd name="connsiteX3" fmla="*/ 3184197 w 5017762"/>
                <a:gd name="connsiteY3" fmla="*/ 3039812 h 3062805"/>
                <a:gd name="connsiteX4" fmla="*/ 2277457 w 5017762"/>
                <a:gd name="connsiteY4" fmla="*/ 2630533 h 3062805"/>
                <a:gd name="connsiteX5" fmla="*/ 1287656 w 5017762"/>
                <a:gd name="connsiteY5" fmla="*/ 1610900 h 3062805"/>
                <a:gd name="connsiteX6" fmla="*/ 254049 w 5017762"/>
                <a:gd name="connsiteY6" fmla="*/ 535726 h 3062805"/>
                <a:gd name="connsiteX7" fmla="*/ 2343 w 5017762"/>
                <a:gd name="connsiteY7" fmla="*/ 3941 h 3062805"/>
                <a:gd name="connsiteX8" fmla="*/ 343045 w 5017762"/>
                <a:gd name="connsiteY8" fmla="*/ 297470 h 3062805"/>
                <a:gd name="connsiteX9" fmla="*/ 455483 w 5017762"/>
                <a:gd name="connsiteY9" fmla="*/ 371280 h 3062805"/>
                <a:gd name="connsiteX10" fmla="*/ 1072764 w 5017762"/>
                <a:gd name="connsiteY10" fmla="*/ 435973 h 3062805"/>
                <a:gd name="connsiteX11" fmla="*/ 2696615 w 5017762"/>
                <a:gd name="connsiteY11" fmla="*/ 496829 h 3062805"/>
                <a:gd name="connsiteX12" fmla="*/ 4410999 w 5017762"/>
                <a:gd name="connsiteY12" fmla="*/ 597697 h 3062805"/>
                <a:gd name="connsiteX13" fmla="*/ 5007338 w 5017762"/>
                <a:gd name="connsiteY13" fmla="*/ 611955 h 3062805"/>
                <a:gd name="connsiteX0" fmla="*/ 5007338 w 5017762"/>
                <a:gd name="connsiteY0" fmla="*/ 611807 h 3062657"/>
                <a:gd name="connsiteX1" fmla="*/ 5012997 w 5017762"/>
                <a:gd name="connsiteY1" fmla="*/ 1233847 h 3062657"/>
                <a:gd name="connsiteX2" fmla="*/ 5017762 w 5017762"/>
                <a:gd name="connsiteY2" fmla="*/ 2841480 h 3062657"/>
                <a:gd name="connsiteX3" fmla="*/ 3184197 w 5017762"/>
                <a:gd name="connsiteY3" fmla="*/ 3039664 h 3062657"/>
                <a:gd name="connsiteX4" fmla="*/ 2277457 w 5017762"/>
                <a:gd name="connsiteY4" fmla="*/ 2630385 h 3062657"/>
                <a:gd name="connsiteX5" fmla="*/ 1287656 w 5017762"/>
                <a:gd name="connsiteY5" fmla="*/ 1610752 h 3062657"/>
                <a:gd name="connsiteX6" fmla="*/ 254049 w 5017762"/>
                <a:gd name="connsiteY6" fmla="*/ 535578 h 3062657"/>
                <a:gd name="connsiteX7" fmla="*/ 2343 w 5017762"/>
                <a:gd name="connsiteY7" fmla="*/ 3793 h 3062657"/>
                <a:gd name="connsiteX8" fmla="*/ 343045 w 5017762"/>
                <a:gd name="connsiteY8" fmla="*/ 297322 h 3062657"/>
                <a:gd name="connsiteX9" fmla="*/ 455483 w 5017762"/>
                <a:gd name="connsiteY9" fmla="*/ 371132 h 3062657"/>
                <a:gd name="connsiteX10" fmla="*/ 1072764 w 5017762"/>
                <a:gd name="connsiteY10" fmla="*/ 435825 h 3062657"/>
                <a:gd name="connsiteX11" fmla="*/ 2696615 w 5017762"/>
                <a:gd name="connsiteY11" fmla="*/ 496681 h 3062657"/>
                <a:gd name="connsiteX12" fmla="*/ 4410999 w 5017762"/>
                <a:gd name="connsiteY12" fmla="*/ 597549 h 3062657"/>
                <a:gd name="connsiteX13" fmla="*/ 5007338 w 5017762"/>
                <a:gd name="connsiteY13" fmla="*/ 611807 h 3062657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454883 w 5017162"/>
                <a:gd name="connsiteY9" fmla="*/ 370344 h 3061869"/>
                <a:gd name="connsiteX10" fmla="*/ 1072164 w 5017162"/>
                <a:gd name="connsiteY10" fmla="*/ 435037 h 3061869"/>
                <a:gd name="connsiteX11" fmla="*/ 2696015 w 5017162"/>
                <a:gd name="connsiteY11" fmla="*/ 495893 h 3061869"/>
                <a:gd name="connsiteX12" fmla="*/ 4410399 w 5017162"/>
                <a:gd name="connsiteY12" fmla="*/ 596761 h 3061869"/>
                <a:gd name="connsiteX13" fmla="*/ 5006738 w 5017162"/>
                <a:gd name="connsiteY13" fmla="*/ 611019 h 3061869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454883 w 5017162"/>
                <a:gd name="connsiteY9" fmla="*/ 370344 h 3061869"/>
                <a:gd name="connsiteX10" fmla="*/ 1072164 w 5017162"/>
                <a:gd name="connsiteY10" fmla="*/ 435037 h 3061869"/>
                <a:gd name="connsiteX11" fmla="*/ 2696015 w 5017162"/>
                <a:gd name="connsiteY11" fmla="*/ 495893 h 3061869"/>
                <a:gd name="connsiteX12" fmla="*/ 4410399 w 5017162"/>
                <a:gd name="connsiteY12" fmla="*/ 596761 h 3061869"/>
                <a:gd name="connsiteX13" fmla="*/ 5006738 w 5017162"/>
                <a:gd name="connsiteY13" fmla="*/ 611019 h 3061869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454883 w 5017162"/>
                <a:gd name="connsiteY9" fmla="*/ 370344 h 3061869"/>
                <a:gd name="connsiteX10" fmla="*/ 1072164 w 5017162"/>
                <a:gd name="connsiteY10" fmla="*/ 435037 h 3061869"/>
                <a:gd name="connsiteX11" fmla="*/ 2696015 w 5017162"/>
                <a:gd name="connsiteY11" fmla="*/ 495893 h 3061869"/>
                <a:gd name="connsiteX12" fmla="*/ 4410399 w 5017162"/>
                <a:gd name="connsiteY12" fmla="*/ 596761 h 3061869"/>
                <a:gd name="connsiteX13" fmla="*/ 5006738 w 5017162"/>
                <a:gd name="connsiteY13" fmla="*/ 611019 h 3061869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1072164 w 5017162"/>
                <a:gd name="connsiteY9" fmla="*/ 435037 h 3061869"/>
                <a:gd name="connsiteX10" fmla="*/ 2696015 w 5017162"/>
                <a:gd name="connsiteY10" fmla="*/ 495893 h 3061869"/>
                <a:gd name="connsiteX11" fmla="*/ 4410399 w 5017162"/>
                <a:gd name="connsiteY11" fmla="*/ 596761 h 3061869"/>
                <a:gd name="connsiteX12" fmla="*/ 5006738 w 5017162"/>
                <a:gd name="connsiteY12" fmla="*/ 611019 h 3061869"/>
                <a:gd name="connsiteX0" fmla="*/ 5006738 w 5017162"/>
                <a:gd name="connsiteY0" fmla="*/ 611019 h 3061869"/>
                <a:gd name="connsiteX1" fmla="*/ 5012397 w 5017162"/>
                <a:gd name="connsiteY1" fmla="*/ 1233059 h 3061869"/>
                <a:gd name="connsiteX2" fmla="*/ 5017162 w 5017162"/>
                <a:gd name="connsiteY2" fmla="*/ 2840692 h 3061869"/>
                <a:gd name="connsiteX3" fmla="*/ 3183597 w 5017162"/>
                <a:gd name="connsiteY3" fmla="*/ 3038876 h 3061869"/>
                <a:gd name="connsiteX4" fmla="*/ 2276857 w 5017162"/>
                <a:gd name="connsiteY4" fmla="*/ 2629597 h 3061869"/>
                <a:gd name="connsiteX5" fmla="*/ 1287056 w 5017162"/>
                <a:gd name="connsiteY5" fmla="*/ 1609964 h 3061869"/>
                <a:gd name="connsiteX6" fmla="*/ 253449 w 5017162"/>
                <a:gd name="connsiteY6" fmla="*/ 534790 h 3061869"/>
                <a:gd name="connsiteX7" fmla="*/ 1743 w 5017162"/>
                <a:gd name="connsiteY7" fmla="*/ 3005 h 3061869"/>
                <a:gd name="connsiteX8" fmla="*/ 327356 w 5017162"/>
                <a:gd name="connsiteY8" fmla="*/ 317659 h 3061869"/>
                <a:gd name="connsiteX9" fmla="*/ 1072164 w 5017162"/>
                <a:gd name="connsiteY9" fmla="*/ 435037 h 3061869"/>
                <a:gd name="connsiteX10" fmla="*/ 2696015 w 5017162"/>
                <a:gd name="connsiteY10" fmla="*/ 495893 h 3061869"/>
                <a:gd name="connsiteX11" fmla="*/ 4410399 w 5017162"/>
                <a:gd name="connsiteY11" fmla="*/ 596761 h 3061869"/>
                <a:gd name="connsiteX12" fmla="*/ 5006738 w 5017162"/>
                <a:gd name="connsiteY12" fmla="*/ 611019 h 3061869"/>
                <a:gd name="connsiteX0" fmla="*/ 5006738 w 5017162"/>
                <a:gd name="connsiteY0" fmla="*/ 611348 h 3062198"/>
                <a:gd name="connsiteX1" fmla="*/ 5012397 w 5017162"/>
                <a:gd name="connsiteY1" fmla="*/ 1233388 h 3062198"/>
                <a:gd name="connsiteX2" fmla="*/ 5017162 w 5017162"/>
                <a:gd name="connsiteY2" fmla="*/ 2841021 h 3062198"/>
                <a:gd name="connsiteX3" fmla="*/ 3183597 w 5017162"/>
                <a:gd name="connsiteY3" fmla="*/ 3039205 h 3062198"/>
                <a:gd name="connsiteX4" fmla="*/ 2276857 w 5017162"/>
                <a:gd name="connsiteY4" fmla="*/ 2629926 h 3062198"/>
                <a:gd name="connsiteX5" fmla="*/ 1287056 w 5017162"/>
                <a:gd name="connsiteY5" fmla="*/ 1610293 h 3062198"/>
                <a:gd name="connsiteX6" fmla="*/ 253449 w 5017162"/>
                <a:gd name="connsiteY6" fmla="*/ 535119 h 3062198"/>
                <a:gd name="connsiteX7" fmla="*/ 1743 w 5017162"/>
                <a:gd name="connsiteY7" fmla="*/ 3334 h 3062198"/>
                <a:gd name="connsiteX8" fmla="*/ 327356 w 5017162"/>
                <a:gd name="connsiteY8" fmla="*/ 317988 h 3062198"/>
                <a:gd name="connsiteX9" fmla="*/ 1072164 w 5017162"/>
                <a:gd name="connsiteY9" fmla="*/ 435366 h 3062198"/>
                <a:gd name="connsiteX10" fmla="*/ 2696015 w 5017162"/>
                <a:gd name="connsiteY10" fmla="*/ 496222 h 3062198"/>
                <a:gd name="connsiteX11" fmla="*/ 4410399 w 5017162"/>
                <a:gd name="connsiteY11" fmla="*/ 597090 h 3062198"/>
                <a:gd name="connsiteX12" fmla="*/ 5006738 w 5017162"/>
                <a:gd name="connsiteY12" fmla="*/ 611348 h 3062198"/>
                <a:gd name="connsiteX0" fmla="*/ 5006738 w 5017162"/>
                <a:gd name="connsiteY0" fmla="*/ 614453 h 3065303"/>
                <a:gd name="connsiteX1" fmla="*/ 5012397 w 5017162"/>
                <a:gd name="connsiteY1" fmla="*/ 1236493 h 3065303"/>
                <a:gd name="connsiteX2" fmla="*/ 5017162 w 5017162"/>
                <a:gd name="connsiteY2" fmla="*/ 2844126 h 3065303"/>
                <a:gd name="connsiteX3" fmla="*/ 3183597 w 5017162"/>
                <a:gd name="connsiteY3" fmla="*/ 3042310 h 3065303"/>
                <a:gd name="connsiteX4" fmla="*/ 2276857 w 5017162"/>
                <a:gd name="connsiteY4" fmla="*/ 2633031 h 3065303"/>
                <a:gd name="connsiteX5" fmla="*/ 1287056 w 5017162"/>
                <a:gd name="connsiteY5" fmla="*/ 1613398 h 3065303"/>
                <a:gd name="connsiteX6" fmla="*/ 253449 w 5017162"/>
                <a:gd name="connsiteY6" fmla="*/ 538224 h 3065303"/>
                <a:gd name="connsiteX7" fmla="*/ 1743 w 5017162"/>
                <a:gd name="connsiteY7" fmla="*/ 6439 h 3065303"/>
                <a:gd name="connsiteX8" fmla="*/ 327356 w 5017162"/>
                <a:gd name="connsiteY8" fmla="*/ 321093 h 3065303"/>
                <a:gd name="connsiteX9" fmla="*/ 1072164 w 5017162"/>
                <a:gd name="connsiteY9" fmla="*/ 438471 h 3065303"/>
                <a:gd name="connsiteX10" fmla="*/ 2696015 w 5017162"/>
                <a:gd name="connsiteY10" fmla="*/ 499327 h 3065303"/>
                <a:gd name="connsiteX11" fmla="*/ 4410399 w 5017162"/>
                <a:gd name="connsiteY11" fmla="*/ 600195 h 3065303"/>
                <a:gd name="connsiteX12" fmla="*/ 5006738 w 5017162"/>
                <a:gd name="connsiteY12" fmla="*/ 614453 h 3065303"/>
                <a:gd name="connsiteX0" fmla="*/ 5006738 w 5017162"/>
                <a:gd name="connsiteY0" fmla="*/ 614453 h 3065303"/>
                <a:gd name="connsiteX1" fmla="*/ 5012397 w 5017162"/>
                <a:gd name="connsiteY1" fmla="*/ 1236493 h 3065303"/>
                <a:gd name="connsiteX2" fmla="*/ 5017162 w 5017162"/>
                <a:gd name="connsiteY2" fmla="*/ 2844126 h 3065303"/>
                <a:gd name="connsiteX3" fmla="*/ 3183597 w 5017162"/>
                <a:gd name="connsiteY3" fmla="*/ 3042310 h 3065303"/>
                <a:gd name="connsiteX4" fmla="*/ 2276857 w 5017162"/>
                <a:gd name="connsiteY4" fmla="*/ 2633031 h 3065303"/>
                <a:gd name="connsiteX5" fmla="*/ 1287056 w 5017162"/>
                <a:gd name="connsiteY5" fmla="*/ 1613398 h 3065303"/>
                <a:gd name="connsiteX6" fmla="*/ 253449 w 5017162"/>
                <a:gd name="connsiteY6" fmla="*/ 538224 h 3065303"/>
                <a:gd name="connsiteX7" fmla="*/ 1743 w 5017162"/>
                <a:gd name="connsiteY7" fmla="*/ 6439 h 3065303"/>
                <a:gd name="connsiteX8" fmla="*/ 327356 w 5017162"/>
                <a:gd name="connsiteY8" fmla="*/ 321093 h 3065303"/>
                <a:gd name="connsiteX9" fmla="*/ 1061407 w 5017162"/>
                <a:gd name="connsiteY9" fmla="*/ 459986 h 3065303"/>
                <a:gd name="connsiteX10" fmla="*/ 2696015 w 5017162"/>
                <a:gd name="connsiteY10" fmla="*/ 499327 h 3065303"/>
                <a:gd name="connsiteX11" fmla="*/ 4410399 w 5017162"/>
                <a:gd name="connsiteY11" fmla="*/ 600195 h 3065303"/>
                <a:gd name="connsiteX12" fmla="*/ 5006738 w 5017162"/>
                <a:gd name="connsiteY12" fmla="*/ 614453 h 3065303"/>
                <a:gd name="connsiteX0" fmla="*/ 5006738 w 5017162"/>
                <a:gd name="connsiteY0" fmla="*/ 614453 h 3065303"/>
                <a:gd name="connsiteX1" fmla="*/ 5012397 w 5017162"/>
                <a:gd name="connsiteY1" fmla="*/ 1236493 h 3065303"/>
                <a:gd name="connsiteX2" fmla="*/ 5017162 w 5017162"/>
                <a:gd name="connsiteY2" fmla="*/ 2844126 h 3065303"/>
                <a:gd name="connsiteX3" fmla="*/ 3183597 w 5017162"/>
                <a:gd name="connsiteY3" fmla="*/ 3042310 h 3065303"/>
                <a:gd name="connsiteX4" fmla="*/ 2276857 w 5017162"/>
                <a:gd name="connsiteY4" fmla="*/ 2633031 h 3065303"/>
                <a:gd name="connsiteX5" fmla="*/ 1287056 w 5017162"/>
                <a:gd name="connsiteY5" fmla="*/ 1613398 h 3065303"/>
                <a:gd name="connsiteX6" fmla="*/ 253449 w 5017162"/>
                <a:gd name="connsiteY6" fmla="*/ 538224 h 3065303"/>
                <a:gd name="connsiteX7" fmla="*/ 1743 w 5017162"/>
                <a:gd name="connsiteY7" fmla="*/ 6439 h 3065303"/>
                <a:gd name="connsiteX8" fmla="*/ 327356 w 5017162"/>
                <a:gd name="connsiteY8" fmla="*/ 321093 h 3065303"/>
                <a:gd name="connsiteX9" fmla="*/ 1061407 w 5017162"/>
                <a:gd name="connsiteY9" fmla="*/ 459986 h 3065303"/>
                <a:gd name="connsiteX10" fmla="*/ 2706772 w 5017162"/>
                <a:gd name="connsiteY10" fmla="*/ 520843 h 3065303"/>
                <a:gd name="connsiteX11" fmla="*/ 4410399 w 5017162"/>
                <a:gd name="connsiteY11" fmla="*/ 600195 h 3065303"/>
                <a:gd name="connsiteX12" fmla="*/ 5006738 w 5017162"/>
                <a:gd name="connsiteY12" fmla="*/ 614453 h 3065303"/>
                <a:gd name="connsiteX0" fmla="*/ 4995981 w 5017162"/>
                <a:gd name="connsiteY0" fmla="*/ 625211 h 3065303"/>
                <a:gd name="connsiteX1" fmla="*/ 5012397 w 5017162"/>
                <a:gd name="connsiteY1" fmla="*/ 1236493 h 3065303"/>
                <a:gd name="connsiteX2" fmla="*/ 5017162 w 5017162"/>
                <a:gd name="connsiteY2" fmla="*/ 2844126 h 3065303"/>
                <a:gd name="connsiteX3" fmla="*/ 3183597 w 5017162"/>
                <a:gd name="connsiteY3" fmla="*/ 3042310 h 3065303"/>
                <a:gd name="connsiteX4" fmla="*/ 2276857 w 5017162"/>
                <a:gd name="connsiteY4" fmla="*/ 2633031 h 3065303"/>
                <a:gd name="connsiteX5" fmla="*/ 1287056 w 5017162"/>
                <a:gd name="connsiteY5" fmla="*/ 1613398 h 3065303"/>
                <a:gd name="connsiteX6" fmla="*/ 253449 w 5017162"/>
                <a:gd name="connsiteY6" fmla="*/ 538224 h 3065303"/>
                <a:gd name="connsiteX7" fmla="*/ 1743 w 5017162"/>
                <a:gd name="connsiteY7" fmla="*/ 6439 h 3065303"/>
                <a:gd name="connsiteX8" fmla="*/ 327356 w 5017162"/>
                <a:gd name="connsiteY8" fmla="*/ 321093 h 3065303"/>
                <a:gd name="connsiteX9" fmla="*/ 1061407 w 5017162"/>
                <a:gd name="connsiteY9" fmla="*/ 459986 h 3065303"/>
                <a:gd name="connsiteX10" fmla="*/ 2706772 w 5017162"/>
                <a:gd name="connsiteY10" fmla="*/ 520843 h 3065303"/>
                <a:gd name="connsiteX11" fmla="*/ 4410399 w 5017162"/>
                <a:gd name="connsiteY11" fmla="*/ 600195 h 3065303"/>
                <a:gd name="connsiteX12" fmla="*/ 4995981 w 5017162"/>
                <a:gd name="connsiteY12" fmla="*/ 625211 h 306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7162" h="3065303">
                  <a:moveTo>
                    <a:pt x="4995981" y="625211"/>
                  </a:moveTo>
                  <a:cubicBezTo>
                    <a:pt x="4997867" y="832558"/>
                    <a:pt x="5010511" y="1029146"/>
                    <a:pt x="5012397" y="1236493"/>
                  </a:cubicBezTo>
                  <a:cubicBezTo>
                    <a:pt x="5013985" y="1772371"/>
                    <a:pt x="5015574" y="2308248"/>
                    <a:pt x="5017162" y="2844126"/>
                  </a:cubicBezTo>
                  <a:lnTo>
                    <a:pt x="3183597" y="3042310"/>
                  </a:lnTo>
                  <a:cubicBezTo>
                    <a:pt x="2673573" y="3138289"/>
                    <a:pt x="2548683" y="2920677"/>
                    <a:pt x="2276857" y="2633031"/>
                  </a:cubicBezTo>
                  <a:cubicBezTo>
                    <a:pt x="2229708" y="2583138"/>
                    <a:pt x="1630649" y="1962533"/>
                    <a:pt x="1287056" y="1613398"/>
                  </a:cubicBezTo>
                  <a:cubicBezTo>
                    <a:pt x="992101" y="1332357"/>
                    <a:pt x="467668" y="806050"/>
                    <a:pt x="253449" y="538224"/>
                  </a:cubicBezTo>
                  <a:cubicBezTo>
                    <a:pt x="39230" y="270398"/>
                    <a:pt x="-10575" y="42627"/>
                    <a:pt x="1743" y="6439"/>
                  </a:cubicBezTo>
                  <a:cubicBezTo>
                    <a:pt x="14061" y="-29749"/>
                    <a:pt x="-45477" y="88138"/>
                    <a:pt x="327356" y="321093"/>
                  </a:cubicBezTo>
                  <a:cubicBezTo>
                    <a:pt x="514813" y="362920"/>
                    <a:pt x="664838" y="426694"/>
                    <a:pt x="1061407" y="459986"/>
                  </a:cubicBezTo>
                  <a:cubicBezTo>
                    <a:pt x="1457976" y="493278"/>
                    <a:pt x="2150399" y="493889"/>
                    <a:pt x="2706772" y="520843"/>
                  </a:cubicBezTo>
                  <a:lnTo>
                    <a:pt x="4410399" y="600195"/>
                  </a:lnTo>
                  <a:cubicBezTo>
                    <a:pt x="5066161" y="629525"/>
                    <a:pt x="4838776" y="623177"/>
                    <a:pt x="4995981" y="625211"/>
                  </a:cubicBezTo>
                  <a:close/>
                </a:path>
              </a:pathLst>
            </a:custGeom>
            <a:gradFill>
              <a:gsLst>
                <a:gs pos="0">
                  <a:srgbClr val="FB9E00">
                    <a:lumMod val="75000"/>
                  </a:srgbClr>
                </a:gs>
                <a:gs pos="50000">
                  <a:srgbClr val="FB9E00"/>
                </a:gs>
                <a:gs pos="100000">
                  <a:sysClr val="window" lastClr="FFFFFF"/>
                </a:gs>
              </a:gsLst>
              <a:lin ang="8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30200" dist="190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9" name="MH_Other_74"/>
            <p:cNvSpPr/>
            <p:nvPr>
              <p:custDataLst>
                <p:tags r:id="rId14"/>
              </p:custDataLst>
            </p:nvPr>
          </p:nvSpPr>
          <p:spPr>
            <a:xfrm rot="5400000">
              <a:off x="6820695" y="4990307"/>
              <a:ext cx="617537" cy="342900"/>
            </a:xfrm>
            <a:prstGeom prst="trapezoid">
              <a:avLst/>
            </a:prstGeom>
            <a:gradFill>
              <a:gsLst>
                <a:gs pos="0">
                  <a:srgbClr val="EE0076">
                    <a:lumMod val="75000"/>
                  </a:srgbClr>
                </a:gs>
                <a:gs pos="100000">
                  <a:srgbClr val="EE0076">
                    <a:lumMod val="60000"/>
                    <a:lumOff val="40000"/>
                  </a:srgbClr>
                </a:gs>
              </a:gsLst>
              <a:lin ang="4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0" name="MH_Other_75"/>
            <p:cNvSpPr/>
            <p:nvPr>
              <p:custDataLst>
                <p:tags r:id="rId15"/>
              </p:custDataLst>
            </p:nvPr>
          </p:nvSpPr>
          <p:spPr>
            <a:xfrm rot="5400000">
              <a:off x="6480176" y="4722813"/>
              <a:ext cx="762000" cy="879475"/>
            </a:xfrm>
            <a:prstGeom prst="downArrow">
              <a:avLst>
                <a:gd name="adj1" fmla="val 59016"/>
                <a:gd name="adj2" fmla="val 52019"/>
              </a:avLst>
            </a:prstGeom>
            <a:gradFill>
              <a:gsLst>
                <a:gs pos="0">
                  <a:srgbClr val="FB9E00"/>
                </a:gs>
                <a:gs pos="80000">
                  <a:srgbClr val="FB9E00"/>
                </a:gs>
                <a:gs pos="100000">
                  <a:srgbClr val="FB9E00">
                    <a:lumMod val="60000"/>
                    <a:lumOff val="40000"/>
                  </a:srgbClr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30200" dist="190500" algn="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1" name="MH_Title_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96153" y="3652838"/>
              <a:ext cx="173877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chemeClr val="tx1">
                      <a:lumMod val="8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质量保证</a:t>
              </a:r>
              <a:endParaRPr lang="en-US" altLang="zh-CN" dirty="0">
                <a:solidFill>
                  <a:schemeClr val="tx1">
                    <a:lumMod val="8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 algn="ctr" eaLnBrk="1" hangingPunct="1"/>
              <a:r>
                <a:rPr lang="zh-CN" altLang="en-US" dirty="0">
                  <a:solidFill>
                    <a:schemeClr val="tx1">
                      <a:lumMod val="8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三部曲</a:t>
              </a:r>
            </a:p>
          </p:txBody>
        </p:sp>
        <p:sp>
          <p:nvSpPr>
            <p:cNvPr id="72" name="MH_Other_76"/>
            <p:cNvSpPr txBox="1"/>
            <p:nvPr>
              <p:custDataLst>
                <p:tags r:id="rId17"/>
              </p:custDataLst>
            </p:nvPr>
          </p:nvSpPr>
          <p:spPr>
            <a:xfrm rot="19200000">
              <a:off x="6576192" y="2692944"/>
              <a:ext cx="569387" cy="553998"/>
            </a:xfrm>
            <a:prstGeom prst="rect">
              <a:avLst/>
            </a:prstGeom>
            <a:noFill/>
            <a:effectLst/>
          </p:spPr>
          <p:txBody>
            <a:bodyPr anchor="ctr">
              <a:normAutofit fontScale="47500" lnSpcReduction="20000"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>
                <a:defRPr/>
              </a:pPr>
              <a:r>
                <a:rPr lang="en-US" altLang="zh-CN" sz="300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01</a:t>
              </a:r>
              <a:endParaRPr lang="zh-CN" altLang="en-US" sz="3000" dirty="0">
                <a:solidFill>
                  <a:srgbClr val="FFFF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3" name="MH_Other_77"/>
            <p:cNvSpPr txBox="1"/>
            <p:nvPr>
              <p:custDataLst>
                <p:tags r:id="rId18"/>
              </p:custDataLst>
            </p:nvPr>
          </p:nvSpPr>
          <p:spPr>
            <a:xfrm rot="1800000">
              <a:off x="4363444" y="3657457"/>
              <a:ext cx="569387" cy="553998"/>
            </a:xfrm>
            <a:prstGeom prst="rect">
              <a:avLst/>
            </a:prstGeom>
            <a:noFill/>
            <a:effectLst/>
          </p:spPr>
          <p:txBody>
            <a:bodyPr anchor="ctr">
              <a:normAutofit fontScale="47500" lnSpcReduction="20000"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>
                <a:defRPr/>
              </a:pPr>
              <a:r>
                <a:rPr lang="en-US" altLang="zh-CN" sz="300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03</a:t>
              </a:r>
              <a:endParaRPr lang="zh-CN" altLang="en-US" sz="3000" dirty="0">
                <a:solidFill>
                  <a:srgbClr val="FFFF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4" name="MH_Other_78"/>
            <p:cNvSpPr txBox="1"/>
            <p:nvPr>
              <p:custDataLst>
                <p:tags r:id="rId19"/>
              </p:custDataLst>
            </p:nvPr>
          </p:nvSpPr>
          <p:spPr>
            <a:xfrm>
              <a:off x="6549287" y="4872196"/>
              <a:ext cx="569387" cy="553998"/>
            </a:xfrm>
            <a:prstGeom prst="rect">
              <a:avLst/>
            </a:prstGeom>
            <a:noFill/>
            <a:effectLst/>
          </p:spPr>
          <p:txBody>
            <a:bodyPr anchor="ctr">
              <a:normAutofit fontScale="47500" lnSpcReduction="20000"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>
                <a:defRPr/>
              </a:pPr>
              <a:r>
                <a:rPr lang="en-US" altLang="zh-CN" sz="3000" dirty="0">
                  <a:solidFill>
                    <a:srgbClr val="FFFF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02</a:t>
              </a:r>
              <a:endParaRPr lang="zh-CN" altLang="en-US" sz="3000" dirty="0">
                <a:solidFill>
                  <a:srgbClr val="FFFF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5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59" y="140516"/>
            <a:ext cx="7774424" cy="805428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二</a:t>
            </a:r>
            <a:r>
              <a:rPr lang="zh-CN" altLang="en-US" sz="2800" dirty="0" smtClean="0"/>
              <a:t>、什么</a:t>
            </a:r>
            <a:r>
              <a:rPr lang="zh-CN" altLang="en-US" sz="2800" dirty="0"/>
              <a:t>是</a:t>
            </a:r>
            <a:r>
              <a:rPr lang="zh-CN" altLang="en-US" sz="2800" dirty="0" smtClean="0"/>
              <a:t>“诊断与改进” </a:t>
            </a:r>
            <a:endParaRPr lang="zh-CN" altLang="en-US" sz="28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25859" y="980728"/>
            <a:ext cx="7620000" cy="5221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（三）“诊改”概念的形成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计划从</a:t>
            </a:r>
            <a:r>
              <a:rPr lang="zh-CN" altLang="en-US" sz="2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“目标一错，一错百错”；从“自在”“盲从”到“自主”。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理论借鉴：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目标设置理论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goal-setting theory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明确的目标是工作激励的主要源泉</a:t>
            </a:r>
            <a:r>
              <a:rPr lang="en-US" altLang="zh-CN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揭示了</a:t>
            </a:r>
            <a:r>
              <a:rPr lang="zh-CN" altLang="en-US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pres?slideindex=1&amp;slidetitle="/>
              </a:rPr>
              <a:t>目标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的价值。</a:t>
            </a:r>
            <a:endParaRPr lang="zh-CN" altLang="en-US" sz="22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200" u="sng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没有解决目标设置的操作性问题，不能解释人们怎么接受这些目标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9" name="Picture 7" descr="http://c.hiphotos.baidu.com/baike/w%3D268/sign=07f9e7c5af51f3dec3b2be62aceff0ec/a71ea8d3fd1f41340de52a71251f95cad0c85e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90" y="980733"/>
            <a:ext cx="3566615" cy="47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5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59" y="140516"/>
            <a:ext cx="7774424" cy="805428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二</a:t>
            </a:r>
            <a:r>
              <a:rPr lang="zh-CN" altLang="en-US" sz="2800" dirty="0" smtClean="0"/>
              <a:t>、什么</a:t>
            </a:r>
            <a:r>
              <a:rPr lang="zh-CN" altLang="en-US" sz="2800" dirty="0"/>
              <a:t>是</a:t>
            </a:r>
            <a:r>
              <a:rPr lang="zh-CN" altLang="en-US" sz="2800" dirty="0" smtClean="0"/>
              <a:t>“诊断与改进” </a:t>
            </a:r>
            <a:endParaRPr lang="zh-CN" altLang="en-US" sz="28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849659" y="1196752"/>
            <a:ext cx="76962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（三）“诊改”概念的形成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计划从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endParaRPr lang="en-US" altLang="zh-CN" sz="2200" u="sng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理论借鉴：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目标管理理论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（Ｍ</a:t>
            </a:r>
            <a:r>
              <a:rPr lang="en-US" altLang="zh-CN" sz="2200" dirty="0" err="1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anagement</a:t>
            </a:r>
            <a:r>
              <a:rPr lang="en-US" altLang="zh-CN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By  Objectives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MBO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将组织的整体目标</a:t>
            </a:r>
            <a:r>
              <a:rPr lang="zh-CN" altLang="en-US" sz="2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各层级单位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的具体目标。强调在目标设置过程中各层级管理人员的</a:t>
            </a:r>
            <a:r>
              <a:rPr lang="zh-CN" altLang="en-US" sz="2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共同参与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但是，</a:t>
            </a:r>
            <a:r>
              <a:rPr lang="zh-CN" altLang="en-US" sz="2200" u="sng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关注了后置目标，也即结果，而忽视了对前置目标，即原因的分析。 </a:t>
            </a:r>
          </a:p>
        </p:txBody>
      </p:sp>
      <p:pic>
        <p:nvPicPr>
          <p:cNvPr id="4" name="Picture 7" descr="http://c.hiphotos.baidu.com/baike/w%3D268/sign=07f9e7c5af51f3dec3b2be62aceff0ec/a71ea8d3fd1f41340de52a71251f95cad0c85e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90" y="1196757"/>
            <a:ext cx="3566615" cy="47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467" y="140516"/>
            <a:ext cx="7774424" cy="805428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二</a:t>
            </a:r>
            <a:r>
              <a:rPr lang="zh-CN" altLang="en-US" sz="2800" dirty="0" smtClean="0"/>
              <a:t>、什么</a:t>
            </a:r>
            <a:r>
              <a:rPr lang="zh-CN" altLang="en-US" sz="2800" dirty="0"/>
              <a:t>是</a:t>
            </a:r>
            <a:r>
              <a:rPr lang="zh-CN" altLang="en-US" sz="2800" dirty="0" smtClean="0"/>
              <a:t>“诊断与改进” </a:t>
            </a:r>
            <a:endParaRPr lang="zh-CN" altLang="en-US" sz="28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017467" y="1268760"/>
            <a:ext cx="6781800" cy="4676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（三）“诊改”概念的形成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控制提升由</a:t>
            </a:r>
            <a:r>
              <a:rPr lang="zh-CN" altLang="en-US" sz="24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理论借鉴：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）戴明质量管理思想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(PDCA)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PDCA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建立使任何一项活动有效进行的工作程序。</a:t>
            </a:r>
            <a:endParaRPr lang="en-US" altLang="zh-CN" sz="24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7" name="Picture 7" descr="http://shopimg.kongfz.com.cn/20100904/89285/3473PJ9Ygk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1268765"/>
            <a:ext cx="3742330" cy="46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p0.qhimg.com/t01c47b2fb1ddbebd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1787" y="1422400"/>
            <a:ext cx="6781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467" y="140516"/>
            <a:ext cx="7774424" cy="805428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二</a:t>
            </a:r>
            <a:r>
              <a:rPr lang="zh-CN" altLang="en-US" sz="2800" dirty="0" smtClean="0"/>
              <a:t>、什么</a:t>
            </a:r>
            <a:r>
              <a:rPr lang="zh-CN" altLang="en-US" sz="2800" dirty="0"/>
              <a:t>是</a:t>
            </a:r>
            <a:r>
              <a:rPr lang="zh-CN" altLang="en-US" sz="2800" dirty="0" smtClean="0"/>
              <a:t>“诊断与改进” </a:t>
            </a:r>
            <a:endParaRPr lang="zh-CN" altLang="en-US" sz="28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09091" y="1447800"/>
            <a:ext cx="63246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（三）“诊改”概念的形成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控制提升由</a:t>
            </a:r>
            <a:r>
              <a:rPr lang="zh-CN" altLang="en-US" sz="24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理论借鉴：</a:t>
            </a:r>
            <a:endParaRPr lang="en-US" altLang="zh-CN" sz="24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）引入统计理论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一切用数据说话</a:t>
            </a:r>
            <a:r>
              <a:rPr lang="zh-CN" altLang="en-US" sz="24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11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矩形 60424"/>
          <p:cNvSpPr/>
          <p:nvPr/>
        </p:nvSpPr>
        <p:spPr>
          <a:xfrm>
            <a:off x="7393731" y="2403376"/>
            <a:ext cx="4437976" cy="3688444"/>
          </a:xfrm>
          <a:prstGeom prst="rect">
            <a:avLst/>
          </a:prstGeom>
          <a:solidFill>
            <a:srgbClr val="99CC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467" y="140516"/>
            <a:ext cx="7774424" cy="805428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二</a:t>
            </a:r>
            <a:r>
              <a:rPr lang="zh-CN" altLang="en-US" sz="2800" dirty="0" smtClean="0"/>
              <a:t>、什么</a:t>
            </a:r>
            <a:r>
              <a:rPr lang="zh-CN" altLang="en-US" sz="2800" dirty="0"/>
              <a:t>是</a:t>
            </a:r>
            <a:r>
              <a:rPr lang="zh-CN" altLang="en-US" sz="2800" dirty="0" smtClean="0"/>
              <a:t>“诊断与改进” </a:t>
            </a:r>
            <a:endParaRPr lang="zh-CN" altLang="en-US" sz="28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80963" y="908720"/>
            <a:ext cx="7391400" cy="54254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（三）“诊改”概念的形成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控制提升由</a:t>
            </a:r>
            <a:r>
              <a:rPr lang="zh-CN" altLang="en-US" sz="24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理论借鉴：</a:t>
            </a:r>
            <a:endParaRPr lang="en-US" altLang="zh-CN" sz="24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）知识管理理论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KM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知识生命周期（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FAULCS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CCDU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发现（</a:t>
            </a: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获取（</a:t>
            </a: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使用（</a:t>
            </a: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学习（</a:t>
            </a: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创造（</a:t>
            </a: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储存（</a:t>
            </a: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Desc_1"/>
          <p:cNvSpPr txBox="1"/>
          <p:nvPr>
            <p:custDataLst>
              <p:tags r:id="rId1"/>
            </p:custDataLst>
          </p:nvPr>
        </p:nvSpPr>
        <p:spPr>
          <a:xfrm>
            <a:off x="7393731" y="1412776"/>
            <a:ext cx="4437976" cy="990600"/>
          </a:xfrm>
          <a:prstGeom prst="rect">
            <a:avLst/>
          </a:prstGeom>
          <a:solidFill>
            <a:srgbClr val="6699CC"/>
          </a:solidFill>
        </p:spPr>
        <p:txBody>
          <a:bodyPr lIns="72000" tIns="72000" rIns="72000" bIns="0">
            <a:norm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4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  KM</a:t>
            </a:r>
            <a:r>
              <a:rPr lang="en-US" altLang="zh-CN" sz="4400" dirty="0">
                <a:solidFill>
                  <a:srgbClr val="FF0000"/>
                </a:solidFill>
                <a:ea typeface="微软雅黑" panose="020B0503020204020204" pitchFamily="34" charset="-122"/>
              </a:rPr>
              <a:t>=(P+K)</a:t>
            </a:r>
            <a:r>
              <a:rPr lang="en-US" altLang="zh-CN" sz="4400" baseline="30000" dirty="0">
                <a:solidFill>
                  <a:srgbClr val="FF0000"/>
                </a:solidFill>
                <a:ea typeface="微软雅黑" panose="020B0503020204020204" pitchFamily="34" charset="-122"/>
              </a:rPr>
              <a:t>S</a:t>
            </a:r>
            <a:endParaRPr lang="zh-CN" altLang="en-US" sz="4400" baseline="300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76490" y="3036312"/>
            <a:ext cx="1890261" cy="400110"/>
          </a:xfrm>
          <a:prstGeom prst="rect">
            <a:avLst/>
          </a:prstGeom>
          <a:solidFill>
            <a:srgbClr val="DFEFFF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Sharing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，分享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76487" y="3861421"/>
            <a:ext cx="2329484" cy="400110"/>
          </a:xfrm>
          <a:prstGeom prst="rect">
            <a:avLst/>
          </a:prstGeom>
          <a:solidFill>
            <a:srgbClr val="DFEFFF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Knowledge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，知识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00288" y="5511639"/>
            <a:ext cx="1532151" cy="400110"/>
          </a:xfrm>
          <a:prstGeom prst="rect">
            <a:avLst/>
          </a:prstGeom>
          <a:solidFill>
            <a:srgbClr val="DFEFFF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People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76487" y="4686530"/>
            <a:ext cx="2807500" cy="400110"/>
          </a:xfrm>
          <a:prstGeom prst="rect">
            <a:avLst/>
          </a:prstGeom>
          <a:solidFill>
            <a:srgbClr val="DFEFFF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Technology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，技术</a:t>
            </a:r>
          </a:p>
        </p:txBody>
      </p:sp>
      <p:cxnSp>
        <p:nvCxnSpPr>
          <p:cNvPr id="27665" name="肘形连接符 27664"/>
          <p:cNvCxnSpPr>
            <a:stCxn id="12" idx="1"/>
          </p:cNvCxnSpPr>
          <p:nvPr/>
        </p:nvCxnSpPr>
        <p:spPr>
          <a:xfrm rot="10800000" flipH="1">
            <a:off x="8776489" y="2203902"/>
            <a:ext cx="172793" cy="2682689"/>
          </a:xfrm>
          <a:prstGeom prst="bentConnector4">
            <a:avLst>
              <a:gd name="adj1" fmla="val -132297"/>
              <a:gd name="adj2" fmla="val 81187"/>
            </a:avLst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73" name="肘形连接符 27672"/>
          <p:cNvCxnSpPr>
            <a:stCxn id="9" idx="1"/>
          </p:cNvCxnSpPr>
          <p:nvPr/>
        </p:nvCxnSpPr>
        <p:spPr>
          <a:xfrm rot="10800000" flipH="1">
            <a:off x="8776487" y="2203896"/>
            <a:ext cx="521500" cy="1857580"/>
          </a:xfrm>
          <a:prstGeom prst="bentConnector4">
            <a:avLst>
              <a:gd name="adj1" fmla="val -26788"/>
              <a:gd name="adj2" fmla="val 62906"/>
            </a:avLst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77" name="肘形连接符 27676"/>
          <p:cNvCxnSpPr>
            <a:stCxn id="3" idx="1"/>
          </p:cNvCxnSpPr>
          <p:nvPr/>
        </p:nvCxnSpPr>
        <p:spPr>
          <a:xfrm rot="10800000" flipH="1">
            <a:off x="8776487" y="2103874"/>
            <a:ext cx="945130" cy="1132499"/>
          </a:xfrm>
          <a:prstGeom prst="bentConnector4">
            <a:avLst>
              <a:gd name="adj1" fmla="val 1344"/>
              <a:gd name="adj2" fmla="val 17340"/>
            </a:avLst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18" name="肘形连接符 60417"/>
          <p:cNvCxnSpPr>
            <a:stCxn id="11" idx="1"/>
          </p:cNvCxnSpPr>
          <p:nvPr/>
        </p:nvCxnSpPr>
        <p:spPr>
          <a:xfrm rot="10800000">
            <a:off x="8459789" y="2203896"/>
            <a:ext cx="240500" cy="3507798"/>
          </a:xfrm>
          <a:prstGeom prst="bentConnector2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65119" y="1946299"/>
            <a:ext cx="9935163" cy="652515"/>
          </a:xfrm>
          <a:prstGeom prst="rect">
            <a:avLst/>
          </a:prstGeom>
        </p:spPr>
        <p:txBody>
          <a:bodyPr vert="horz" lIns="91401" tIns="45701" rIns="91401" bIns="4570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1800"/>
              </a:spcBef>
              <a:buNone/>
            </a:pPr>
            <a:endParaRPr lang="zh-CN" altLang="en-US" sz="2800" b="1" dirty="0">
              <a:solidFill>
                <a:srgbClr val="F684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39"/>
          <p:cNvSpPr txBox="1"/>
          <p:nvPr/>
        </p:nvSpPr>
        <p:spPr>
          <a:xfrm>
            <a:off x="987459" y="1628801"/>
            <a:ext cx="5839761" cy="615503"/>
          </a:xfrm>
          <a:prstGeom prst="rect">
            <a:avLst/>
          </a:prstGeom>
          <a:noFill/>
        </p:spPr>
        <p:txBody>
          <a:bodyPr vert="horz" wrap="square" lIns="121869" tIns="60935" rIns="121869" bIns="6093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2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五个系统</a:t>
            </a:r>
            <a:r>
              <a:rPr lang="en-US" altLang="zh-CN" sz="32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纵向</a:t>
            </a:r>
          </a:p>
        </p:txBody>
      </p:sp>
      <p:grpSp>
        <p:nvGrpSpPr>
          <p:cNvPr id="4" name="组合 37"/>
          <p:cNvGrpSpPr/>
          <p:nvPr/>
        </p:nvGrpSpPr>
        <p:grpSpPr>
          <a:xfrm>
            <a:off x="419502" y="2478013"/>
            <a:ext cx="11365247" cy="2391147"/>
            <a:chOff x="2533725" y="2564904"/>
            <a:chExt cx="7364412" cy="2065337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2552775" y="2890341"/>
              <a:ext cx="1374775" cy="1739900"/>
            </a:xfrm>
            <a:prstGeom prst="roundRect">
              <a:avLst>
                <a:gd name="adj" fmla="val 1069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30000"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领导体制、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组织结构、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制度建设、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协调管理等</a:t>
              </a:r>
            </a:p>
          </p:txBody>
        </p:sp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>
              <a:off x="4041850" y="2880817"/>
              <a:ext cx="1374775" cy="1739900"/>
            </a:xfrm>
            <a:prstGeom prst="roundRect">
              <a:avLst>
                <a:gd name="adj" fmla="val 1069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30000"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教学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学生工作组织实施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校园文化建设等</a:t>
              </a:r>
            </a:p>
          </p:txBody>
        </p:sp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5540450" y="2880817"/>
              <a:ext cx="1374775" cy="1739900"/>
            </a:xfrm>
            <a:prstGeom prst="roundRect">
              <a:avLst>
                <a:gd name="adj" fmla="val 1069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30000"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组织、人事、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校内外教学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资源开发、储存、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使用、管理等；</a:t>
              </a:r>
            </a:p>
          </p:txBody>
        </p:sp>
        <p:sp>
          <p:nvSpPr>
            <p:cNvPr id="8" name="AutoShape 18"/>
            <p:cNvSpPr>
              <a:spLocks noChangeArrowheads="1"/>
            </p:cNvSpPr>
            <p:nvPr/>
          </p:nvSpPr>
          <p:spPr bwMode="auto">
            <a:xfrm>
              <a:off x="7029525" y="2871292"/>
              <a:ext cx="1373187" cy="1739900"/>
            </a:xfrm>
            <a:prstGeom prst="roundRect">
              <a:avLst>
                <a:gd name="adj" fmla="val 1069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30000"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lnSpc>
                  <a:spcPct val="90000"/>
                </a:lnSpc>
              </a:pP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生活服务、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社会服务、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合作平台、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数字化校园建设、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安全保障等；</a:t>
              </a:r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8518600" y="2880817"/>
              <a:ext cx="1373187" cy="1739900"/>
            </a:xfrm>
            <a:prstGeom prst="roundRect">
              <a:avLst>
                <a:gd name="adj" fmla="val 1069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0C0C0">
                    <a:alpha val="30000"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lnSpc>
                  <a:spcPct val="90000"/>
                </a:lnSpc>
              </a:pP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质量数据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（信息）采集、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汇总、分析，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质量报告，</a:t>
              </a:r>
              <a:endParaRPr lang="en-US" altLang="zh-CN" sz="1733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733" dirty="0">
                  <a:latin typeface="微软雅黑" pitchFamily="34" charset="-122"/>
                  <a:ea typeface="微软雅黑" pitchFamily="34" charset="-122"/>
                </a:rPr>
                <a:t>预警发布等。</a:t>
              </a:r>
            </a:p>
          </p:txBody>
        </p:sp>
        <p:sp>
          <p:nvSpPr>
            <p:cNvPr id="10" name="AutoShape 20"/>
            <p:cNvSpPr>
              <a:spLocks noChangeArrowheads="1"/>
            </p:cNvSpPr>
            <p:nvPr/>
          </p:nvSpPr>
          <p:spPr bwMode="auto">
            <a:xfrm>
              <a:off x="4022800" y="2842717"/>
              <a:ext cx="1408112" cy="41116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5D98B9"/>
                </a:gs>
                <a:gs pos="50000">
                  <a:srgbClr val="5D98B9">
                    <a:gamma/>
                    <a:shade val="66275"/>
                    <a:invGamma/>
                  </a:srgbClr>
                </a:gs>
                <a:gs pos="100000">
                  <a:srgbClr val="5D98B9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5D98B9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latinLnBrk="1"/>
              <a:r>
                <a:rPr lang="zh-CN" altLang="en-US" sz="1733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质量生成</a:t>
              </a:r>
            </a:p>
          </p:txBody>
        </p:sp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530925" y="2842717"/>
              <a:ext cx="1408112" cy="41116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5D98B9"/>
                </a:gs>
                <a:gs pos="50000">
                  <a:srgbClr val="5D98B9">
                    <a:gamma/>
                    <a:shade val="66275"/>
                    <a:invGamma/>
                  </a:srgbClr>
                </a:gs>
                <a:gs pos="100000">
                  <a:srgbClr val="5D98B9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5D98B9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latinLnBrk="1"/>
              <a:r>
                <a:rPr lang="zh-CN" altLang="en-US" sz="1733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资源建设</a:t>
              </a:r>
              <a:endParaRPr kumimoji="1" lang="en-US" altLang="ko-KR" sz="1733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999362" y="2842717"/>
              <a:ext cx="1409700" cy="41116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5D98B9"/>
                </a:gs>
                <a:gs pos="50000">
                  <a:srgbClr val="5D98B9">
                    <a:gamma/>
                    <a:shade val="66275"/>
                    <a:invGamma/>
                  </a:srgbClr>
                </a:gs>
                <a:gs pos="100000">
                  <a:srgbClr val="5D98B9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5D98B9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latinLnBrk="1"/>
              <a:r>
                <a:rPr lang="zh-CN" altLang="en-US" sz="1733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支持服务</a:t>
              </a:r>
              <a:endParaRPr kumimoji="1" lang="en-US" altLang="ko-KR" sz="1733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8488437" y="2842717"/>
              <a:ext cx="1409700" cy="41116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5D98B9"/>
                </a:gs>
                <a:gs pos="50000">
                  <a:srgbClr val="5D98B9">
                    <a:gamma/>
                    <a:shade val="66275"/>
                    <a:invGamma/>
                  </a:srgbClr>
                </a:gs>
                <a:gs pos="100000">
                  <a:srgbClr val="5D98B9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5D98B9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latinLnBrk="1"/>
              <a:r>
                <a:rPr lang="zh-CN" altLang="en-US" sz="1733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监督控制</a:t>
              </a:r>
              <a:endParaRPr kumimoji="1" lang="en-US" altLang="ko-KR" sz="1733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AutoShape 24"/>
            <p:cNvSpPr>
              <a:spLocks noChangeArrowheads="1"/>
            </p:cNvSpPr>
            <p:nvPr/>
          </p:nvSpPr>
          <p:spPr bwMode="auto">
            <a:xfrm>
              <a:off x="2533725" y="2842717"/>
              <a:ext cx="1408112" cy="41116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5D98B9"/>
                </a:gs>
                <a:gs pos="50000">
                  <a:srgbClr val="5D98B9">
                    <a:gamma/>
                    <a:shade val="66275"/>
                    <a:invGamma/>
                  </a:srgbClr>
                </a:gs>
                <a:gs pos="100000">
                  <a:srgbClr val="5D98B9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5D98B9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zh-CN" altLang="en-US" sz="1733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决策指挥</a:t>
              </a:r>
            </a:p>
          </p:txBody>
        </p:sp>
        <p:cxnSp>
          <p:nvCxnSpPr>
            <p:cNvPr id="15" name="AutoShape 26"/>
            <p:cNvCxnSpPr>
              <a:cxnSpLocks noChangeShapeType="1"/>
              <a:stCxn id="14" idx="0"/>
            </p:cNvCxnSpPr>
            <p:nvPr/>
          </p:nvCxnSpPr>
          <p:spPr bwMode="auto">
            <a:xfrm flipV="1">
              <a:off x="3238575" y="2564904"/>
              <a:ext cx="420687" cy="277813"/>
            </a:xfrm>
            <a:prstGeom prst="straightConnector1">
              <a:avLst/>
            </a:pr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27"/>
            <p:cNvCxnSpPr>
              <a:cxnSpLocks noChangeShapeType="1"/>
              <a:stCxn id="10" idx="0"/>
            </p:cNvCxnSpPr>
            <p:nvPr/>
          </p:nvCxnSpPr>
          <p:spPr bwMode="auto">
            <a:xfrm flipV="1">
              <a:off x="4727650" y="2583954"/>
              <a:ext cx="417512" cy="258763"/>
            </a:xfrm>
            <a:prstGeom prst="straightConnector1">
              <a:avLst/>
            </a:pr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28"/>
            <p:cNvCxnSpPr>
              <a:cxnSpLocks noChangeShapeType="1"/>
              <a:stCxn id="11" idx="0"/>
            </p:cNvCxnSpPr>
            <p:nvPr/>
          </p:nvCxnSpPr>
          <p:spPr bwMode="auto">
            <a:xfrm flipV="1">
              <a:off x="6235775" y="2583954"/>
              <a:ext cx="404812" cy="258763"/>
            </a:xfrm>
            <a:prstGeom prst="straightConnector1">
              <a:avLst/>
            </a:pr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29"/>
            <p:cNvCxnSpPr>
              <a:cxnSpLocks noChangeShapeType="1"/>
              <a:stCxn id="12" idx="0"/>
            </p:cNvCxnSpPr>
            <p:nvPr/>
          </p:nvCxnSpPr>
          <p:spPr bwMode="auto">
            <a:xfrm flipV="1">
              <a:off x="7704212" y="2603004"/>
              <a:ext cx="403225" cy="239713"/>
            </a:xfrm>
            <a:prstGeom prst="straightConnector1">
              <a:avLst/>
            </a:pr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30"/>
            <p:cNvCxnSpPr>
              <a:cxnSpLocks noChangeShapeType="1"/>
              <a:stCxn id="13" idx="0"/>
            </p:cNvCxnSpPr>
            <p:nvPr/>
          </p:nvCxnSpPr>
          <p:spPr bwMode="auto">
            <a:xfrm flipV="1">
              <a:off x="9193287" y="2583954"/>
              <a:ext cx="419100" cy="258763"/>
            </a:xfrm>
            <a:prstGeom prst="straightConnector1">
              <a:avLst/>
            </a:pr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标题 2"/>
          <p:cNvSpPr>
            <a:spLocks noGrp="1"/>
          </p:cNvSpPr>
          <p:nvPr>
            <p:ph type="title"/>
          </p:nvPr>
        </p:nvSpPr>
        <p:spPr>
          <a:xfrm>
            <a:off x="987459" y="188184"/>
            <a:ext cx="6550288" cy="718397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内部质量保证体系</a:t>
            </a:r>
            <a:r>
              <a:rPr lang="zh-CN" altLang="en-US" sz="3200" dirty="0" smtClean="0"/>
              <a:t>架构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0067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/>
          </p:cNvSpPr>
          <p:nvPr/>
        </p:nvSpPr>
        <p:spPr bwMode="auto">
          <a:xfrm>
            <a:off x="2568736" y="1768200"/>
            <a:ext cx="1742528" cy="1212441"/>
          </a:xfrm>
          <a:custGeom>
            <a:avLst/>
            <a:gdLst>
              <a:gd name="T0" fmla="*/ 247 w 1269"/>
              <a:gd name="T1" fmla="*/ 191 h 1250"/>
              <a:gd name="T2" fmla="*/ 329 w 1269"/>
              <a:gd name="T3" fmla="*/ 127 h 1250"/>
              <a:gd name="T4" fmla="*/ 318 w 1269"/>
              <a:gd name="T5" fmla="*/ 81 h 1250"/>
              <a:gd name="T6" fmla="*/ 431 w 1269"/>
              <a:gd name="T7" fmla="*/ 30 h 1250"/>
              <a:gd name="T8" fmla="*/ 460 w 1269"/>
              <a:gd name="T9" fmla="*/ 73 h 1250"/>
              <a:gd name="T10" fmla="*/ 562 w 1269"/>
              <a:gd name="T11" fmla="*/ 49 h 1250"/>
              <a:gd name="T12" fmla="*/ 573 w 1269"/>
              <a:gd name="T13" fmla="*/ 1 h 1250"/>
              <a:gd name="T14" fmla="*/ 692 w 1269"/>
              <a:gd name="T15" fmla="*/ 0 h 1250"/>
              <a:gd name="T16" fmla="*/ 701 w 1269"/>
              <a:gd name="T17" fmla="*/ 49 h 1250"/>
              <a:gd name="T18" fmla="*/ 801 w 1269"/>
              <a:gd name="T19" fmla="*/ 69 h 1250"/>
              <a:gd name="T20" fmla="*/ 833 w 1269"/>
              <a:gd name="T21" fmla="*/ 30 h 1250"/>
              <a:gd name="T22" fmla="*/ 945 w 1269"/>
              <a:gd name="T23" fmla="*/ 79 h 1250"/>
              <a:gd name="T24" fmla="*/ 932 w 1269"/>
              <a:gd name="T25" fmla="*/ 126 h 1250"/>
              <a:gd name="T26" fmla="*/ 1016 w 1269"/>
              <a:gd name="T27" fmla="*/ 185 h 1250"/>
              <a:gd name="T28" fmla="*/ 1059 w 1269"/>
              <a:gd name="T29" fmla="*/ 162 h 1250"/>
              <a:gd name="T30" fmla="*/ 1141 w 1269"/>
              <a:gd name="T31" fmla="*/ 252 h 1250"/>
              <a:gd name="T32" fmla="*/ 1111 w 1269"/>
              <a:gd name="T33" fmla="*/ 288 h 1250"/>
              <a:gd name="T34" fmla="*/ 1163 w 1269"/>
              <a:gd name="T35" fmla="*/ 379 h 1250"/>
              <a:gd name="T36" fmla="*/ 1214 w 1269"/>
              <a:gd name="T37" fmla="*/ 372 h 1250"/>
              <a:gd name="T38" fmla="*/ 1253 w 1269"/>
              <a:gd name="T39" fmla="*/ 488 h 1250"/>
              <a:gd name="T40" fmla="*/ 1206 w 1269"/>
              <a:gd name="T41" fmla="*/ 512 h 1250"/>
              <a:gd name="T42" fmla="*/ 1220 w 1269"/>
              <a:gd name="T43" fmla="*/ 612 h 1250"/>
              <a:gd name="T44" fmla="*/ 1268 w 1269"/>
              <a:gd name="T45" fmla="*/ 631 h 1250"/>
              <a:gd name="T46" fmla="*/ 1257 w 1269"/>
              <a:gd name="T47" fmla="*/ 748 h 1250"/>
              <a:gd name="T48" fmla="*/ 1206 w 1269"/>
              <a:gd name="T49" fmla="*/ 751 h 1250"/>
              <a:gd name="T50" fmla="*/ 1173 w 1269"/>
              <a:gd name="T51" fmla="*/ 852 h 1250"/>
              <a:gd name="T52" fmla="*/ 1211 w 1269"/>
              <a:gd name="T53" fmla="*/ 885 h 1250"/>
              <a:gd name="T54" fmla="*/ 1150 w 1269"/>
              <a:gd name="T55" fmla="*/ 990 h 1250"/>
              <a:gd name="T56" fmla="*/ 1103 w 1269"/>
              <a:gd name="T57" fmla="*/ 970 h 1250"/>
              <a:gd name="T58" fmla="*/ 1035 w 1269"/>
              <a:gd name="T59" fmla="*/ 1048 h 1250"/>
              <a:gd name="T60" fmla="*/ 1054 w 1269"/>
              <a:gd name="T61" fmla="*/ 1097 h 1250"/>
              <a:gd name="T62" fmla="*/ 955 w 1269"/>
              <a:gd name="T63" fmla="*/ 1167 h 1250"/>
              <a:gd name="T64" fmla="*/ 920 w 1269"/>
              <a:gd name="T65" fmla="*/ 1130 h 1250"/>
              <a:gd name="T66" fmla="*/ 826 w 1269"/>
              <a:gd name="T67" fmla="*/ 1174 h 1250"/>
              <a:gd name="T68" fmla="*/ 826 w 1269"/>
              <a:gd name="T69" fmla="*/ 1224 h 1250"/>
              <a:gd name="T70" fmla="*/ 705 w 1269"/>
              <a:gd name="T71" fmla="*/ 1249 h 1250"/>
              <a:gd name="T72" fmla="*/ 687 w 1269"/>
              <a:gd name="T73" fmla="*/ 1201 h 1250"/>
              <a:gd name="T74" fmla="*/ 585 w 1269"/>
              <a:gd name="T75" fmla="*/ 1203 h 1250"/>
              <a:gd name="T76" fmla="*/ 564 w 1269"/>
              <a:gd name="T77" fmla="*/ 1249 h 1250"/>
              <a:gd name="T78" fmla="*/ 445 w 1269"/>
              <a:gd name="T79" fmla="*/ 1224 h 1250"/>
              <a:gd name="T80" fmla="*/ 446 w 1269"/>
              <a:gd name="T81" fmla="*/ 1174 h 1250"/>
              <a:gd name="T82" fmla="*/ 351 w 1269"/>
              <a:gd name="T83" fmla="*/ 1135 h 1250"/>
              <a:gd name="T84" fmla="*/ 314 w 1269"/>
              <a:gd name="T85" fmla="*/ 1167 h 1250"/>
              <a:gd name="T86" fmla="*/ 212 w 1269"/>
              <a:gd name="T87" fmla="*/ 1097 h 1250"/>
              <a:gd name="T88" fmla="*/ 237 w 1269"/>
              <a:gd name="T89" fmla="*/ 1051 h 1250"/>
              <a:gd name="T90" fmla="*/ 167 w 1269"/>
              <a:gd name="T91" fmla="*/ 978 h 1250"/>
              <a:gd name="T92" fmla="*/ 117 w 1269"/>
              <a:gd name="T93" fmla="*/ 990 h 1250"/>
              <a:gd name="T94" fmla="*/ 55 w 1269"/>
              <a:gd name="T95" fmla="*/ 885 h 1250"/>
              <a:gd name="T96" fmla="*/ 95 w 1269"/>
              <a:gd name="T97" fmla="*/ 856 h 1250"/>
              <a:gd name="T98" fmla="*/ 63 w 1269"/>
              <a:gd name="T99" fmla="*/ 759 h 1250"/>
              <a:gd name="T100" fmla="*/ 14 w 1269"/>
              <a:gd name="T101" fmla="*/ 751 h 1250"/>
              <a:gd name="T102" fmla="*/ 0 w 1269"/>
              <a:gd name="T103" fmla="*/ 631 h 1250"/>
              <a:gd name="T104" fmla="*/ 47 w 1269"/>
              <a:gd name="T105" fmla="*/ 620 h 1250"/>
              <a:gd name="T106" fmla="*/ 58 w 1269"/>
              <a:gd name="T107" fmla="*/ 517 h 1250"/>
              <a:gd name="T108" fmla="*/ 14 w 1269"/>
              <a:gd name="T109" fmla="*/ 491 h 1250"/>
              <a:gd name="T110" fmla="*/ 51 w 1269"/>
              <a:gd name="T111" fmla="*/ 375 h 1250"/>
              <a:gd name="T112" fmla="*/ 101 w 1269"/>
              <a:gd name="T113" fmla="*/ 383 h 1250"/>
              <a:gd name="T114" fmla="*/ 151 w 1269"/>
              <a:gd name="T115" fmla="*/ 293 h 1250"/>
              <a:gd name="T116" fmla="*/ 121 w 1269"/>
              <a:gd name="T117" fmla="*/ 254 h 1250"/>
              <a:gd name="T118" fmla="*/ 204 w 1269"/>
              <a:gd name="T119" fmla="*/ 162 h 1250"/>
              <a:gd name="T120" fmla="*/ 247 w 1269"/>
              <a:gd name="T121" fmla="*/ 191 h 12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69"/>
              <a:gd name="T184" fmla="*/ 0 h 1250"/>
              <a:gd name="T185" fmla="*/ 1269 w 1269"/>
              <a:gd name="T186" fmla="*/ 1250 h 125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69" h="1250">
                <a:moveTo>
                  <a:pt x="247" y="191"/>
                </a:moveTo>
                <a:lnTo>
                  <a:pt x="329" y="127"/>
                </a:lnTo>
                <a:lnTo>
                  <a:pt x="318" y="81"/>
                </a:lnTo>
                <a:lnTo>
                  <a:pt x="431" y="30"/>
                </a:lnTo>
                <a:lnTo>
                  <a:pt x="460" y="73"/>
                </a:lnTo>
                <a:lnTo>
                  <a:pt x="562" y="49"/>
                </a:lnTo>
                <a:lnTo>
                  <a:pt x="573" y="1"/>
                </a:lnTo>
                <a:lnTo>
                  <a:pt x="692" y="0"/>
                </a:lnTo>
                <a:lnTo>
                  <a:pt x="701" y="49"/>
                </a:lnTo>
                <a:lnTo>
                  <a:pt x="801" y="69"/>
                </a:lnTo>
                <a:lnTo>
                  <a:pt x="833" y="30"/>
                </a:lnTo>
                <a:lnTo>
                  <a:pt x="945" y="79"/>
                </a:lnTo>
                <a:lnTo>
                  <a:pt x="932" y="126"/>
                </a:lnTo>
                <a:lnTo>
                  <a:pt x="1016" y="185"/>
                </a:lnTo>
                <a:lnTo>
                  <a:pt x="1059" y="162"/>
                </a:lnTo>
                <a:lnTo>
                  <a:pt x="1141" y="252"/>
                </a:lnTo>
                <a:lnTo>
                  <a:pt x="1111" y="288"/>
                </a:lnTo>
                <a:lnTo>
                  <a:pt x="1163" y="379"/>
                </a:lnTo>
                <a:lnTo>
                  <a:pt x="1214" y="372"/>
                </a:lnTo>
                <a:lnTo>
                  <a:pt x="1253" y="488"/>
                </a:lnTo>
                <a:lnTo>
                  <a:pt x="1206" y="512"/>
                </a:lnTo>
                <a:lnTo>
                  <a:pt x="1220" y="612"/>
                </a:lnTo>
                <a:lnTo>
                  <a:pt x="1268" y="631"/>
                </a:lnTo>
                <a:lnTo>
                  <a:pt x="1257" y="748"/>
                </a:lnTo>
                <a:lnTo>
                  <a:pt x="1206" y="751"/>
                </a:lnTo>
                <a:lnTo>
                  <a:pt x="1173" y="852"/>
                </a:lnTo>
                <a:lnTo>
                  <a:pt x="1211" y="885"/>
                </a:lnTo>
                <a:lnTo>
                  <a:pt x="1150" y="990"/>
                </a:lnTo>
                <a:lnTo>
                  <a:pt x="1103" y="970"/>
                </a:lnTo>
                <a:lnTo>
                  <a:pt x="1035" y="1048"/>
                </a:lnTo>
                <a:lnTo>
                  <a:pt x="1054" y="1097"/>
                </a:lnTo>
                <a:lnTo>
                  <a:pt x="955" y="1167"/>
                </a:lnTo>
                <a:lnTo>
                  <a:pt x="920" y="1130"/>
                </a:lnTo>
                <a:lnTo>
                  <a:pt x="826" y="1174"/>
                </a:lnTo>
                <a:lnTo>
                  <a:pt x="826" y="1224"/>
                </a:lnTo>
                <a:lnTo>
                  <a:pt x="705" y="1249"/>
                </a:lnTo>
                <a:lnTo>
                  <a:pt x="687" y="1201"/>
                </a:lnTo>
                <a:lnTo>
                  <a:pt x="585" y="1203"/>
                </a:lnTo>
                <a:lnTo>
                  <a:pt x="564" y="1249"/>
                </a:lnTo>
                <a:lnTo>
                  <a:pt x="445" y="1224"/>
                </a:lnTo>
                <a:lnTo>
                  <a:pt x="446" y="1174"/>
                </a:lnTo>
                <a:lnTo>
                  <a:pt x="351" y="1135"/>
                </a:lnTo>
                <a:lnTo>
                  <a:pt x="314" y="1167"/>
                </a:lnTo>
                <a:lnTo>
                  <a:pt x="212" y="1097"/>
                </a:lnTo>
                <a:lnTo>
                  <a:pt x="237" y="1051"/>
                </a:lnTo>
                <a:lnTo>
                  <a:pt x="167" y="978"/>
                </a:lnTo>
                <a:lnTo>
                  <a:pt x="117" y="990"/>
                </a:lnTo>
                <a:lnTo>
                  <a:pt x="55" y="885"/>
                </a:lnTo>
                <a:lnTo>
                  <a:pt x="95" y="856"/>
                </a:lnTo>
                <a:lnTo>
                  <a:pt x="63" y="759"/>
                </a:lnTo>
                <a:lnTo>
                  <a:pt x="14" y="751"/>
                </a:lnTo>
                <a:lnTo>
                  <a:pt x="0" y="631"/>
                </a:lnTo>
                <a:lnTo>
                  <a:pt x="47" y="620"/>
                </a:lnTo>
                <a:lnTo>
                  <a:pt x="58" y="517"/>
                </a:lnTo>
                <a:lnTo>
                  <a:pt x="14" y="491"/>
                </a:lnTo>
                <a:lnTo>
                  <a:pt x="51" y="375"/>
                </a:lnTo>
                <a:lnTo>
                  <a:pt x="101" y="383"/>
                </a:lnTo>
                <a:lnTo>
                  <a:pt x="151" y="293"/>
                </a:lnTo>
                <a:lnTo>
                  <a:pt x="121" y="254"/>
                </a:lnTo>
                <a:lnTo>
                  <a:pt x="204" y="162"/>
                </a:lnTo>
                <a:lnTo>
                  <a:pt x="247" y="191"/>
                </a:lnTo>
              </a:path>
            </a:pathLst>
          </a:cu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/>
            <a:bevelB/>
            <a:contourClr>
              <a:sysClr val="window" lastClr="FFFFFF"/>
            </a:contourClr>
          </a:sp3d>
        </p:spPr>
        <p:txBody>
          <a:bodyPr lIns="121869" tIns="60935" rIns="121869" bIns="60935" anchor="ctr">
            <a:sp3d/>
          </a:bodyPr>
          <a:lstStyle/>
          <a:p>
            <a:pPr algn="ctr" defTabSz="913994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8714615" y="3160155"/>
            <a:ext cx="1688236" cy="1246719"/>
          </a:xfrm>
          <a:custGeom>
            <a:avLst/>
            <a:gdLst>
              <a:gd name="T0" fmla="*/ 6 w 1269"/>
              <a:gd name="T1" fmla="*/ 5 h 1250"/>
              <a:gd name="T2" fmla="*/ 8 w 1269"/>
              <a:gd name="T3" fmla="*/ 4 h 1250"/>
              <a:gd name="T4" fmla="*/ 8 w 1269"/>
              <a:gd name="T5" fmla="*/ 2 h 1250"/>
              <a:gd name="T6" fmla="*/ 11 w 1269"/>
              <a:gd name="T7" fmla="*/ 2 h 1250"/>
              <a:gd name="T8" fmla="*/ 12 w 1269"/>
              <a:gd name="T9" fmla="*/ 2 h 1250"/>
              <a:gd name="T10" fmla="*/ 15 w 1269"/>
              <a:gd name="T11" fmla="*/ 2 h 1250"/>
              <a:gd name="T12" fmla="*/ 15 w 1269"/>
              <a:gd name="T13" fmla="*/ 1 h 1250"/>
              <a:gd name="T14" fmla="*/ 18 w 1269"/>
              <a:gd name="T15" fmla="*/ 0 h 1250"/>
              <a:gd name="T16" fmla="*/ 19 w 1269"/>
              <a:gd name="T17" fmla="*/ 2 h 1250"/>
              <a:gd name="T18" fmla="*/ 20 w 1269"/>
              <a:gd name="T19" fmla="*/ 2 h 1250"/>
              <a:gd name="T20" fmla="*/ 23 w 1269"/>
              <a:gd name="T21" fmla="*/ 2 h 1250"/>
              <a:gd name="T22" fmla="*/ 25 w 1269"/>
              <a:gd name="T23" fmla="*/ 2 h 1250"/>
              <a:gd name="T24" fmla="*/ 25 w 1269"/>
              <a:gd name="T25" fmla="*/ 4 h 1250"/>
              <a:gd name="T26" fmla="*/ 27 w 1269"/>
              <a:gd name="T27" fmla="*/ 5 h 1250"/>
              <a:gd name="T28" fmla="*/ 27 w 1269"/>
              <a:gd name="T29" fmla="*/ 5 h 1250"/>
              <a:gd name="T30" fmla="*/ 30 w 1269"/>
              <a:gd name="T31" fmla="*/ 6 h 1250"/>
              <a:gd name="T32" fmla="*/ 30 w 1269"/>
              <a:gd name="T33" fmla="*/ 8 h 1250"/>
              <a:gd name="T34" fmla="*/ 31 w 1269"/>
              <a:gd name="T35" fmla="*/ 10 h 1250"/>
              <a:gd name="T36" fmla="*/ 32 w 1269"/>
              <a:gd name="T37" fmla="*/ 10 h 1250"/>
              <a:gd name="T38" fmla="*/ 33 w 1269"/>
              <a:gd name="T39" fmla="*/ 13 h 1250"/>
              <a:gd name="T40" fmla="*/ 32 w 1269"/>
              <a:gd name="T41" fmla="*/ 14 h 1250"/>
              <a:gd name="T42" fmla="*/ 32 w 1269"/>
              <a:gd name="T43" fmla="*/ 16 h 1250"/>
              <a:gd name="T44" fmla="*/ 34 w 1269"/>
              <a:gd name="T45" fmla="*/ 17 h 1250"/>
              <a:gd name="T46" fmla="*/ 33 w 1269"/>
              <a:gd name="T47" fmla="*/ 20 h 1250"/>
              <a:gd name="T48" fmla="*/ 32 w 1269"/>
              <a:gd name="T49" fmla="*/ 20 h 1250"/>
              <a:gd name="T50" fmla="*/ 31 w 1269"/>
              <a:gd name="T51" fmla="*/ 22 h 1250"/>
              <a:gd name="T52" fmla="*/ 32 w 1269"/>
              <a:gd name="T53" fmla="*/ 23 h 1250"/>
              <a:gd name="T54" fmla="*/ 30 w 1269"/>
              <a:gd name="T55" fmla="*/ 26 h 1250"/>
              <a:gd name="T56" fmla="*/ 30 w 1269"/>
              <a:gd name="T57" fmla="*/ 26 h 1250"/>
              <a:gd name="T58" fmla="*/ 27 w 1269"/>
              <a:gd name="T59" fmla="*/ 27 h 1250"/>
              <a:gd name="T60" fmla="*/ 27 w 1269"/>
              <a:gd name="T61" fmla="*/ 29 h 1250"/>
              <a:gd name="T62" fmla="*/ 25 w 1269"/>
              <a:gd name="T63" fmla="*/ 31 h 1250"/>
              <a:gd name="T64" fmla="*/ 24 w 1269"/>
              <a:gd name="T65" fmla="*/ 29 h 1250"/>
              <a:gd name="T66" fmla="*/ 23 w 1269"/>
              <a:gd name="T67" fmla="*/ 31 h 1250"/>
              <a:gd name="T68" fmla="*/ 23 w 1269"/>
              <a:gd name="T69" fmla="*/ 32 h 1250"/>
              <a:gd name="T70" fmla="*/ 19 w 1269"/>
              <a:gd name="T71" fmla="*/ 33 h 1250"/>
              <a:gd name="T72" fmla="*/ 18 w 1269"/>
              <a:gd name="T73" fmla="*/ 32 h 1250"/>
              <a:gd name="T74" fmla="*/ 15 w 1269"/>
              <a:gd name="T75" fmla="*/ 32 h 1250"/>
              <a:gd name="T76" fmla="*/ 15 w 1269"/>
              <a:gd name="T77" fmla="*/ 33 h 1250"/>
              <a:gd name="T78" fmla="*/ 11 w 1269"/>
              <a:gd name="T79" fmla="*/ 32 h 1250"/>
              <a:gd name="T80" fmla="*/ 11 w 1269"/>
              <a:gd name="T81" fmla="*/ 31 h 1250"/>
              <a:gd name="T82" fmla="*/ 10 w 1269"/>
              <a:gd name="T83" fmla="*/ 29 h 1250"/>
              <a:gd name="T84" fmla="*/ 8 w 1269"/>
              <a:gd name="T85" fmla="*/ 31 h 1250"/>
              <a:gd name="T86" fmla="*/ 6 w 1269"/>
              <a:gd name="T87" fmla="*/ 29 h 1250"/>
              <a:gd name="T88" fmla="*/ 6 w 1269"/>
              <a:gd name="T89" fmla="*/ 27 h 1250"/>
              <a:gd name="T90" fmla="*/ 5 w 1269"/>
              <a:gd name="T91" fmla="*/ 26 h 1250"/>
              <a:gd name="T92" fmla="*/ 4 w 1269"/>
              <a:gd name="T93" fmla="*/ 26 h 1250"/>
              <a:gd name="T94" fmla="*/ 2 w 1269"/>
              <a:gd name="T95" fmla="*/ 23 h 1250"/>
              <a:gd name="T96" fmla="*/ 3 w 1269"/>
              <a:gd name="T97" fmla="*/ 22 h 1250"/>
              <a:gd name="T98" fmla="*/ 2 w 1269"/>
              <a:gd name="T99" fmla="*/ 20 h 1250"/>
              <a:gd name="T100" fmla="*/ 2 w 1269"/>
              <a:gd name="T101" fmla="*/ 20 h 1250"/>
              <a:gd name="T102" fmla="*/ 0 w 1269"/>
              <a:gd name="T103" fmla="*/ 17 h 1250"/>
              <a:gd name="T104" fmla="*/ 2 w 1269"/>
              <a:gd name="T105" fmla="*/ 17 h 1250"/>
              <a:gd name="T106" fmla="*/ 2 w 1269"/>
              <a:gd name="T107" fmla="*/ 14 h 1250"/>
              <a:gd name="T108" fmla="*/ 2 w 1269"/>
              <a:gd name="T109" fmla="*/ 13 h 1250"/>
              <a:gd name="T110" fmla="*/ 2 w 1269"/>
              <a:gd name="T111" fmla="*/ 10 h 1250"/>
              <a:gd name="T112" fmla="*/ 3 w 1269"/>
              <a:gd name="T113" fmla="*/ 10 h 1250"/>
              <a:gd name="T114" fmla="*/ 4 w 1269"/>
              <a:gd name="T115" fmla="*/ 8 h 1250"/>
              <a:gd name="T116" fmla="*/ 4 w 1269"/>
              <a:gd name="T117" fmla="*/ 6 h 1250"/>
              <a:gd name="T118" fmla="*/ 6 w 1269"/>
              <a:gd name="T119" fmla="*/ 5 h 1250"/>
              <a:gd name="T120" fmla="*/ 6 w 1269"/>
              <a:gd name="T121" fmla="*/ 5 h 12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69"/>
              <a:gd name="T184" fmla="*/ 0 h 1250"/>
              <a:gd name="T185" fmla="*/ 1269 w 1269"/>
              <a:gd name="T186" fmla="*/ 1250 h 125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69" h="1250">
                <a:moveTo>
                  <a:pt x="247" y="191"/>
                </a:moveTo>
                <a:lnTo>
                  <a:pt x="329" y="127"/>
                </a:lnTo>
                <a:lnTo>
                  <a:pt x="318" y="81"/>
                </a:lnTo>
                <a:lnTo>
                  <a:pt x="431" y="30"/>
                </a:lnTo>
                <a:lnTo>
                  <a:pt x="460" y="73"/>
                </a:lnTo>
                <a:lnTo>
                  <a:pt x="562" y="49"/>
                </a:lnTo>
                <a:lnTo>
                  <a:pt x="573" y="1"/>
                </a:lnTo>
                <a:lnTo>
                  <a:pt x="692" y="0"/>
                </a:lnTo>
                <a:lnTo>
                  <a:pt x="701" y="49"/>
                </a:lnTo>
                <a:lnTo>
                  <a:pt x="801" y="69"/>
                </a:lnTo>
                <a:lnTo>
                  <a:pt x="833" y="30"/>
                </a:lnTo>
                <a:lnTo>
                  <a:pt x="945" y="79"/>
                </a:lnTo>
                <a:lnTo>
                  <a:pt x="932" y="126"/>
                </a:lnTo>
                <a:lnTo>
                  <a:pt x="1016" y="185"/>
                </a:lnTo>
                <a:lnTo>
                  <a:pt x="1059" y="162"/>
                </a:lnTo>
                <a:lnTo>
                  <a:pt x="1141" y="252"/>
                </a:lnTo>
                <a:lnTo>
                  <a:pt x="1111" y="288"/>
                </a:lnTo>
                <a:lnTo>
                  <a:pt x="1163" y="379"/>
                </a:lnTo>
                <a:lnTo>
                  <a:pt x="1214" y="372"/>
                </a:lnTo>
                <a:lnTo>
                  <a:pt x="1253" y="488"/>
                </a:lnTo>
                <a:lnTo>
                  <a:pt x="1206" y="512"/>
                </a:lnTo>
                <a:lnTo>
                  <a:pt x="1220" y="612"/>
                </a:lnTo>
                <a:lnTo>
                  <a:pt x="1268" y="631"/>
                </a:lnTo>
                <a:lnTo>
                  <a:pt x="1257" y="748"/>
                </a:lnTo>
                <a:lnTo>
                  <a:pt x="1206" y="751"/>
                </a:lnTo>
                <a:lnTo>
                  <a:pt x="1173" y="852"/>
                </a:lnTo>
                <a:lnTo>
                  <a:pt x="1211" y="885"/>
                </a:lnTo>
                <a:lnTo>
                  <a:pt x="1150" y="990"/>
                </a:lnTo>
                <a:lnTo>
                  <a:pt x="1103" y="970"/>
                </a:lnTo>
                <a:lnTo>
                  <a:pt x="1035" y="1048"/>
                </a:lnTo>
                <a:lnTo>
                  <a:pt x="1054" y="1097"/>
                </a:lnTo>
                <a:lnTo>
                  <a:pt x="955" y="1167"/>
                </a:lnTo>
                <a:lnTo>
                  <a:pt x="920" y="1130"/>
                </a:lnTo>
                <a:lnTo>
                  <a:pt x="826" y="1174"/>
                </a:lnTo>
                <a:lnTo>
                  <a:pt x="826" y="1224"/>
                </a:lnTo>
                <a:lnTo>
                  <a:pt x="705" y="1249"/>
                </a:lnTo>
                <a:lnTo>
                  <a:pt x="687" y="1201"/>
                </a:lnTo>
                <a:lnTo>
                  <a:pt x="585" y="1203"/>
                </a:lnTo>
                <a:lnTo>
                  <a:pt x="564" y="1249"/>
                </a:lnTo>
                <a:lnTo>
                  <a:pt x="445" y="1224"/>
                </a:lnTo>
                <a:lnTo>
                  <a:pt x="446" y="1174"/>
                </a:lnTo>
                <a:lnTo>
                  <a:pt x="351" y="1135"/>
                </a:lnTo>
                <a:lnTo>
                  <a:pt x="314" y="1167"/>
                </a:lnTo>
                <a:lnTo>
                  <a:pt x="212" y="1097"/>
                </a:lnTo>
                <a:lnTo>
                  <a:pt x="237" y="1051"/>
                </a:lnTo>
                <a:lnTo>
                  <a:pt x="167" y="978"/>
                </a:lnTo>
                <a:lnTo>
                  <a:pt x="117" y="990"/>
                </a:lnTo>
                <a:lnTo>
                  <a:pt x="55" y="885"/>
                </a:lnTo>
                <a:lnTo>
                  <a:pt x="95" y="856"/>
                </a:lnTo>
                <a:lnTo>
                  <a:pt x="63" y="759"/>
                </a:lnTo>
                <a:lnTo>
                  <a:pt x="14" y="751"/>
                </a:lnTo>
                <a:lnTo>
                  <a:pt x="0" y="631"/>
                </a:lnTo>
                <a:lnTo>
                  <a:pt x="47" y="620"/>
                </a:lnTo>
                <a:lnTo>
                  <a:pt x="58" y="517"/>
                </a:lnTo>
                <a:lnTo>
                  <a:pt x="14" y="491"/>
                </a:lnTo>
                <a:lnTo>
                  <a:pt x="51" y="375"/>
                </a:lnTo>
                <a:lnTo>
                  <a:pt x="101" y="383"/>
                </a:lnTo>
                <a:lnTo>
                  <a:pt x="151" y="293"/>
                </a:lnTo>
                <a:lnTo>
                  <a:pt x="121" y="254"/>
                </a:lnTo>
                <a:lnTo>
                  <a:pt x="204" y="162"/>
                </a:lnTo>
                <a:lnTo>
                  <a:pt x="247" y="191"/>
                </a:lnTo>
              </a:path>
            </a:pathLst>
          </a:cu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 w="50800" h="152400"/>
            <a:bevelB w="0" h="114300"/>
            <a:contourClr>
              <a:sysClr val="window" lastClr="FFFFFF"/>
            </a:contourClr>
          </a:sp3d>
        </p:spPr>
        <p:txBody>
          <a:bodyPr lIns="121869" tIns="60935" rIns="121869" bIns="60935" anchor="ctr">
            <a:sp3d/>
          </a:bodyPr>
          <a:lstStyle/>
          <a:p>
            <a:pPr algn="ctr" defTabSz="913994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kern="0" dirty="0">
              <a:solidFill>
                <a:sysClr val="window" lastClr="FFFFFF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7187234" y="2822373"/>
            <a:ext cx="1686479" cy="1246719"/>
          </a:xfrm>
          <a:custGeom>
            <a:avLst/>
            <a:gdLst>
              <a:gd name="T0" fmla="*/ 247 w 1269"/>
              <a:gd name="T1" fmla="*/ 191 h 1250"/>
              <a:gd name="T2" fmla="*/ 329 w 1269"/>
              <a:gd name="T3" fmla="*/ 127 h 1250"/>
              <a:gd name="T4" fmla="*/ 318 w 1269"/>
              <a:gd name="T5" fmla="*/ 81 h 1250"/>
              <a:gd name="T6" fmla="*/ 431 w 1269"/>
              <a:gd name="T7" fmla="*/ 30 h 1250"/>
              <a:gd name="T8" fmla="*/ 460 w 1269"/>
              <a:gd name="T9" fmla="*/ 73 h 1250"/>
              <a:gd name="T10" fmla="*/ 562 w 1269"/>
              <a:gd name="T11" fmla="*/ 49 h 1250"/>
              <a:gd name="T12" fmla="*/ 573 w 1269"/>
              <a:gd name="T13" fmla="*/ 1 h 1250"/>
              <a:gd name="T14" fmla="*/ 692 w 1269"/>
              <a:gd name="T15" fmla="*/ 0 h 1250"/>
              <a:gd name="T16" fmla="*/ 701 w 1269"/>
              <a:gd name="T17" fmla="*/ 49 h 1250"/>
              <a:gd name="T18" fmla="*/ 801 w 1269"/>
              <a:gd name="T19" fmla="*/ 69 h 1250"/>
              <a:gd name="T20" fmla="*/ 833 w 1269"/>
              <a:gd name="T21" fmla="*/ 30 h 1250"/>
              <a:gd name="T22" fmla="*/ 945 w 1269"/>
              <a:gd name="T23" fmla="*/ 79 h 1250"/>
              <a:gd name="T24" fmla="*/ 932 w 1269"/>
              <a:gd name="T25" fmla="*/ 126 h 1250"/>
              <a:gd name="T26" fmla="*/ 1016 w 1269"/>
              <a:gd name="T27" fmla="*/ 185 h 1250"/>
              <a:gd name="T28" fmla="*/ 1059 w 1269"/>
              <a:gd name="T29" fmla="*/ 162 h 1250"/>
              <a:gd name="T30" fmla="*/ 1141 w 1269"/>
              <a:gd name="T31" fmla="*/ 252 h 1250"/>
              <a:gd name="T32" fmla="*/ 1111 w 1269"/>
              <a:gd name="T33" fmla="*/ 288 h 1250"/>
              <a:gd name="T34" fmla="*/ 1163 w 1269"/>
              <a:gd name="T35" fmla="*/ 379 h 1250"/>
              <a:gd name="T36" fmla="*/ 1214 w 1269"/>
              <a:gd name="T37" fmla="*/ 372 h 1250"/>
              <a:gd name="T38" fmla="*/ 1253 w 1269"/>
              <a:gd name="T39" fmla="*/ 488 h 1250"/>
              <a:gd name="T40" fmla="*/ 1206 w 1269"/>
              <a:gd name="T41" fmla="*/ 512 h 1250"/>
              <a:gd name="T42" fmla="*/ 1220 w 1269"/>
              <a:gd name="T43" fmla="*/ 612 h 1250"/>
              <a:gd name="T44" fmla="*/ 1268 w 1269"/>
              <a:gd name="T45" fmla="*/ 631 h 1250"/>
              <a:gd name="T46" fmla="*/ 1257 w 1269"/>
              <a:gd name="T47" fmla="*/ 748 h 1250"/>
              <a:gd name="T48" fmla="*/ 1206 w 1269"/>
              <a:gd name="T49" fmla="*/ 751 h 1250"/>
              <a:gd name="T50" fmla="*/ 1173 w 1269"/>
              <a:gd name="T51" fmla="*/ 852 h 1250"/>
              <a:gd name="T52" fmla="*/ 1211 w 1269"/>
              <a:gd name="T53" fmla="*/ 885 h 1250"/>
              <a:gd name="T54" fmla="*/ 1150 w 1269"/>
              <a:gd name="T55" fmla="*/ 990 h 1250"/>
              <a:gd name="T56" fmla="*/ 1103 w 1269"/>
              <a:gd name="T57" fmla="*/ 970 h 1250"/>
              <a:gd name="T58" fmla="*/ 1035 w 1269"/>
              <a:gd name="T59" fmla="*/ 1048 h 1250"/>
              <a:gd name="T60" fmla="*/ 1054 w 1269"/>
              <a:gd name="T61" fmla="*/ 1097 h 1250"/>
              <a:gd name="T62" fmla="*/ 955 w 1269"/>
              <a:gd name="T63" fmla="*/ 1167 h 1250"/>
              <a:gd name="T64" fmla="*/ 920 w 1269"/>
              <a:gd name="T65" fmla="*/ 1130 h 1250"/>
              <a:gd name="T66" fmla="*/ 826 w 1269"/>
              <a:gd name="T67" fmla="*/ 1174 h 1250"/>
              <a:gd name="T68" fmla="*/ 826 w 1269"/>
              <a:gd name="T69" fmla="*/ 1224 h 1250"/>
              <a:gd name="T70" fmla="*/ 705 w 1269"/>
              <a:gd name="T71" fmla="*/ 1249 h 1250"/>
              <a:gd name="T72" fmla="*/ 687 w 1269"/>
              <a:gd name="T73" fmla="*/ 1201 h 1250"/>
              <a:gd name="T74" fmla="*/ 585 w 1269"/>
              <a:gd name="T75" fmla="*/ 1203 h 1250"/>
              <a:gd name="T76" fmla="*/ 564 w 1269"/>
              <a:gd name="T77" fmla="*/ 1249 h 1250"/>
              <a:gd name="T78" fmla="*/ 445 w 1269"/>
              <a:gd name="T79" fmla="*/ 1224 h 1250"/>
              <a:gd name="T80" fmla="*/ 446 w 1269"/>
              <a:gd name="T81" fmla="*/ 1174 h 1250"/>
              <a:gd name="T82" fmla="*/ 351 w 1269"/>
              <a:gd name="T83" fmla="*/ 1135 h 1250"/>
              <a:gd name="T84" fmla="*/ 314 w 1269"/>
              <a:gd name="T85" fmla="*/ 1167 h 1250"/>
              <a:gd name="T86" fmla="*/ 212 w 1269"/>
              <a:gd name="T87" fmla="*/ 1097 h 1250"/>
              <a:gd name="T88" fmla="*/ 237 w 1269"/>
              <a:gd name="T89" fmla="*/ 1051 h 1250"/>
              <a:gd name="T90" fmla="*/ 167 w 1269"/>
              <a:gd name="T91" fmla="*/ 978 h 1250"/>
              <a:gd name="T92" fmla="*/ 117 w 1269"/>
              <a:gd name="T93" fmla="*/ 990 h 1250"/>
              <a:gd name="T94" fmla="*/ 55 w 1269"/>
              <a:gd name="T95" fmla="*/ 885 h 1250"/>
              <a:gd name="T96" fmla="*/ 95 w 1269"/>
              <a:gd name="T97" fmla="*/ 856 h 1250"/>
              <a:gd name="T98" fmla="*/ 63 w 1269"/>
              <a:gd name="T99" fmla="*/ 759 h 1250"/>
              <a:gd name="T100" fmla="*/ 14 w 1269"/>
              <a:gd name="T101" fmla="*/ 751 h 1250"/>
              <a:gd name="T102" fmla="*/ 0 w 1269"/>
              <a:gd name="T103" fmla="*/ 631 h 1250"/>
              <a:gd name="T104" fmla="*/ 47 w 1269"/>
              <a:gd name="T105" fmla="*/ 620 h 1250"/>
              <a:gd name="T106" fmla="*/ 58 w 1269"/>
              <a:gd name="T107" fmla="*/ 517 h 1250"/>
              <a:gd name="T108" fmla="*/ 14 w 1269"/>
              <a:gd name="T109" fmla="*/ 491 h 1250"/>
              <a:gd name="T110" fmla="*/ 51 w 1269"/>
              <a:gd name="T111" fmla="*/ 375 h 1250"/>
              <a:gd name="T112" fmla="*/ 101 w 1269"/>
              <a:gd name="T113" fmla="*/ 383 h 1250"/>
              <a:gd name="T114" fmla="*/ 151 w 1269"/>
              <a:gd name="T115" fmla="*/ 293 h 1250"/>
              <a:gd name="T116" fmla="*/ 121 w 1269"/>
              <a:gd name="T117" fmla="*/ 254 h 1250"/>
              <a:gd name="T118" fmla="*/ 204 w 1269"/>
              <a:gd name="T119" fmla="*/ 162 h 1250"/>
              <a:gd name="T120" fmla="*/ 247 w 1269"/>
              <a:gd name="T121" fmla="*/ 191 h 12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69"/>
              <a:gd name="T184" fmla="*/ 0 h 1250"/>
              <a:gd name="T185" fmla="*/ 1269 w 1269"/>
              <a:gd name="T186" fmla="*/ 1250 h 125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69" h="1250">
                <a:moveTo>
                  <a:pt x="247" y="191"/>
                </a:moveTo>
                <a:lnTo>
                  <a:pt x="329" y="127"/>
                </a:lnTo>
                <a:lnTo>
                  <a:pt x="318" y="81"/>
                </a:lnTo>
                <a:lnTo>
                  <a:pt x="431" y="30"/>
                </a:lnTo>
                <a:lnTo>
                  <a:pt x="460" y="73"/>
                </a:lnTo>
                <a:lnTo>
                  <a:pt x="562" y="49"/>
                </a:lnTo>
                <a:lnTo>
                  <a:pt x="573" y="1"/>
                </a:lnTo>
                <a:lnTo>
                  <a:pt x="692" y="0"/>
                </a:lnTo>
                <a:lnTo>
                  <a:pt x="701" y="49"/>
                </a:lnTo>
                <a:lnTo>
                  <a:pt x="801" y="69"/>
                </a:lnTo>
                <a:lnTo>
                  <a:pt x="833" y="30"/>
                </a:lnTo>
                <a:lnTo>
                  <a:pt x="945" y="79"/>
                </a:lnTo>
                <a:lnTo>
                  <a:pt x="932" y="126"/>
                </a:lnTo>
                <a:lnTo>
                  <a:pt x="1016" y="185"/>
                </a:lnTo>
                <a:lnTo>
                  <a:pt x="1059" y="162"/>
                </a:lnTo>
                <a:lnTo>
                  <a:pt x="1141" y="252"/>
                </a:lnTo>
                <a:lnTo>
                  <a:pt x="1111" y="288"/>
                </a:lnTo>
                <a:lnTo>
                  <a:pt x="1163" y="379"/>
                </a:lnTo>
                <a:lnTo>
                  <a:pt x="1214" y="372"/>
                </a:lnTo>
                <a:lnTo>
                  <a:pt x="1253" y="488"/>
                </a:lnTo>
                <a:lnTo>
                  <a:pt x="1206" y="512"/>
                </a:lnTo>
                <a:lnTo>
                  <a:pt x="1220" y="612"/>
                </a:lnTo>
                <a:lnTo>
                  <a:pt x="1268" y="631"/>
                </a:lnTo>
                <a:lnTo>
                  <a:pt x="1257" y="748"/>
                </a:lnTo>
                <a:lnTo>
                  <a:pt x="1206" y="751"/>
                </a:lnTo>
                <a:lnTo>
                  <a:pt x="1173" y="852"/>
                </a:lnTo>
                <a:lnTo>
                  <a:pt x="1211" y="885"/>
                </a:lnTo>
                <a:lnTo>
                  <a:pt x="1150" y="990"/>
                </a:lnTo>
                <a:lnTo>
                  <a:pt x="1103" y="970"/>
                </a:lnTo>
                <a:lnTo>
                  <a:pt x="1035" y="1048"/>
                </a:lnTo>
                <a:lnTo>
                  <a:pt x="1054" y="1097"/>
                </a:lnTo>
                <a:lnTo>
                  <a:pt x="955" y="1167"/>
                </a:lnTo>
                <a:lnTo>
                  <a:pt x="920" y="1130"/>
                </a:lnTo>
                <a:lnTo>
                  <a:pt x="826" y="1174"/>
                </a:lnTo>
                <a:lnTo>
                  <a:pt x="826" y="1224"/>
                </a:lnTo>
                <a:lnTo>
                  <a:pt x="705" y="1249"/>
                </a:lnTo>
                <a:lnTo>
                  <a:pt x="687" y="1201"/>
                </a:lnTo>
                <a:lnTo>
                  <a:pt x="585" y="1203"/>
                </a:lnTo>
                <a:lnTo>
                  <a:pt x="564" y="1249"/>
                </a:lnTo>
                <a:lnTo>
                  <a:pt x="445" y="1224"/>
                </a:lnTo>
                <a:lnTo>
                  <a:pt x="446" y="1174"/>
                </a:lnTo>
                <a:lnTo>
                  <a:pt x="351" y="1135"/>
                </a:lnTo>
                <a:lnTo>
                  <a:pt x="314" y="1167"/>
                </a:lnTo>
                <a:lnTo>
                  <a:pt x="212" y="1097"/>
                </a:lnTo>
                <a:lnTo>
                  <a:pt x="237" y="1051"/>
                </a:lnTo>
                <a:lnTo>
                  <a:pt x="167" y="978"/>
                </a:lnTo>
                <a:lnTo>
                  <a:pt x="117" y="990"/>
                </a:lnTo>
                <a:lnTo>
                  <a:pt x="55" y="885"/>
                </a:lnTo>
                <a:lnTo>
                  <a:pt x="95" y="856"/>
                </a:lnTo>
                <a:lnTo>
                  <a:pt x="63" y="759"/>
                </a:lnTo>
                <a:lnTo>
                  <a:pt x="14" y="751"/>
                </a:lnTo>
                <a:lnTo>
                  <a:pt x="0" y="631"/>
                </a:lnTo>
                <a:lnTo>
                  <a:pt x="47" y="620"/>
                </a:lnTo>
                <a:lnTo>
                  <a:pt x="58" y="517"/>
                </a:lnTo>
                <a:lnTo>
                  <a:pt x="14" y="491"/>
                </a:lnTo>
                <a:lnTo>
                  <a:pt x="51" y="375"/>
                </a:lnTo>
                <a:lnTo>
                  <a:pt x="101" y="383"/>
                </a:lnTo>
                <a:lnTo>
                  <a:pt x="151" y="293"/>
                </a:lnTo>
                <a:lnTo>
                  <a:pt x="121" y="254"/>
                </a:lnTo>
                <a:lnTo>
                  <a:pt x="204" y="162"/>
                </a:lnTo>
                <a:lnTo>
                  <a:pt x="247" y="191"/>
                </a:lnTo>
              </a:path>
            </a:pathLst>
          </a:cu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50800" h="152400"/>
            <a:bevelB w="0" h="114300"/>
            <a:contourClr>
              <a:srgbClr val="AFEAFF"/>
            </a:contourClr>
          </a:sp3d>
        </p:spPr>
        <p:txBody>
          <a:bodyPr lIns="121869" tIns="60935" rIns="121869" bIns="60935" anchor="ctr">
            <a:sp3d/>
          </a:bodyPr>
          <a:lstStyle/>
          <a:p>
            <a:pPr algn="ctr" defTabSz="913994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Freeform 13"/>
          <p:cNvSpPr>
            <a:spLocks/>
          </p:cNvSpPr>
          <p:nvPr/>
        </p:nvSpPr>
        <p:spPr bwMode="auto">
          <a:xfrm>
            <a:off x="4134811" y="2146245"/>
            <a:ext cx="1688236" cy="1245399"/>
          </a:xfrm>
          <a:custGeom>
            <a:avLst/>
            <a:gdLst>
              <a:gd name="T0" fmla="*/ 247 w 1269"/>
              <a:gd name="T1" fmla="*/ 191 h 1250"/>
              <a:gd name="T2" fmla="*/ 329 w 1269"/>
              <a:gd name="T3" fmla="*/ 127 h 1250"/>
              <a:gd name="T4" fmla="*/ 318 w 1269"/>
              <a:gd name="T5" fmla="*/ 81 h 1250"/>
              <a:gd name="T6" fmla="*/ 431 w 1269"/>
              <a:gd name="T7" fmla="*/ 30 h 1250"/>
              <a:gd name="T8" fmla="*/ 460 w 1269"/>
              <a:gd name="T9" fmla="*/ 73 h 1250"/>
              <a:gd name="T10" fmla="*/ 562 w 1269"/>
              <a:gd name="T11" fmla="*/ 49 h 1250"/>
              <a:gd name="T12" fmla="*/ 573 w 1269"/>
              <a:gd name="T13" fmla="*/ 1 h 1250"/>
              <a:gd name="T14" fmla="*/ 692 w 1269"/>
              <a:gd name="T15" fmla="*/ 0 h 1250"/>
              <a:gd name="T16" fmla="*/ 701 w 1269"/>
              <a:gd name="T17" fmla="*/ 49 h 1250"/>
              <a:gd name="T18" fmla="*/ 801 w 1269"/>
              <a:gd name="T19" fmla="*/ 69 h 1250"/>
              <a:gd name="T20" fmla="*/ 833 w 1269"/>
              <a:gd name="T21" fmla="*/ 30 h 1250"/>
              <a:gd name="T22" fmla="*/ 945 w 1269"/>
              <a:gd name="T23" fmla="*/ 79 h 1250"/>
              <a:gd name="T24" fmla="*/ 932 w 1269"/>
              <a:gd name="T25" fmla="*/ 126 h 1250"/>
              <a:gd name="T26" fmla="*/ 1016 w 1269"/>
              <a:gd name="T27" fmla="*/ 185 h 1250"/>
              <a:gd name="T28" fmla="*/ 1059 w 1269"/>
              <a:gd name="T29" fmla="*/ 162 h 1250"/>
              <a:gd name="T30" fmla="*/ 1141 w 1269"/>
              <a:gd name="T31" fmla="*/ 252 h 1250"/>
              <a:gd name="T32" fmla="*/ 1111 w 1269"/>
              <a:gd name="T33" fmla="*/ 288 h 1250"/>
              <a:gd name="T34" fmla="*/ 1163 w 1269"/>
              <a:gd name="T35" fmla="*/ 379 h 1250"/>
              <a:gd name="T36" fmla="*/ 1214 w 1269"/>
              <a:gd name="T37" fmla="*/ 372 h 1250"/>
              <a:gd name="T38" fmla="*/ 1253 w 1269"/>
              <a:gd name="T39" fmla="*/ 488 h 1250"/>
              <a:gd name="T40" fmla="*/ 1206 w 1269"/>
              <a:gd name="T41" fmla="*/ 512 h 1250"/>
              <a:gd name="T42" fmla="*/ 1220 w 1269"/>
              <a:gd name="T43" fmla="*/ 612 h 1250"/>
              <a:gd name="T44" fmla="*/ 1268 w 1269"/>
              <a:gd name="T45" fmla="*/ 631 h 1250"/>
              <a:gd name="T46" fmla="*/ 1257 w 1269"/>
              <a:gd name="T47" fmla="*/ 748 h 1250"/>
              <a:gd name="T48" fmla="*/ 1206 w 1269"/>
              <a:gd name="T49" fmla="*/ 751 h 1250"/>
              <a:gd name="T50" fmla="*/ 1173 w 1269"/>
              <a:gd name="T51" fmla="*/ 852 h 1250"/>
              <a:gd name="T52" fmla="*/ 1211 w 1269"/>
              <a:gd name="T53" fmla="*/ 885 h 1250"/>
              <a:gd name="T54" fmla="*/ 1150 w 1269"/>
              <a:gd name="T55" fmla="*/ 990 h 1250"/>
              <a:gd name="T56" fmla="*/ 1103 w 1269"/>
              <a:gd name="T57" fmla="*/ 970 h 1250"/>
              <a:gd name="T58" fmla="*/ 1035 w 1269"/>
              <a:gd name="T59" fmla="*/ 1048 h 1250"/>
              <a:gd name="T60" fmla="*/ 1054 w 1269"/>
              <a:gd name="T61" fmla="*/ 1097 h 1250"/>
              <a:gd name="T62" fmla="*/ 955 w 1269"/>
              <a:gd name="T63" fmla="*/ 1167 h 1250"/>
              <a:gd name="T64" fmla="*/ 920 w 1269"/>
              <a:gd name="T65" fmla="*/ 1130 h 1250"/>
              <a:gd name="T66" fmla="*/ 826 w 1269"/>
              <a:gd name="T67" fmla="*/ 1174 h 1250"/>
              <a:gd name="T68" fmla="*/ 826 w 1269"/>
              <a:gd name="T69" fmla="*/ 1224 h 1250"/>
              <a:gd name="T70" fmla="*/ 705 w 1269"/>
              <a:gd name="T71" fmla="*/ 1249 h 1250"/>
              <a:gd name="T72" fmla="*/ 687 w 1269"/>
              <a:gd name="T73" fmla="*/ 1201 h 1250"/>
              <a:gd name="T74" fmla="*/ 585 w 1269"/>
              <a:gd name="T75" fmla="*/ 1203 h 1250"/>
              <a:gd name="T76" fmla="*/ 564 w 1269"/>
              <a:gd name="T77" fmla="*/ 1249 h 1250"/>
              <a:gd name="T78" fmla="*/ 445 w 1269"/>
              <a:gd name="T79" fmla="*/ 1224 h 1250"/>
              <a:gd name="T80" fmla="*/ 446 w 1269"/>
              <a:gd name="T81" fmla="*/ 1174 h 1250"/>
              <a:gd name="T82" fmla="*/ 351 w 1269"/>
              <a:gd name="T83" fmla="*/ 1135 h 1250"/>
              <a:gd name="T84" fmla="*/ 314 w 1269"/>
              <a:gd name="T85" fmla="*/ 1167 h 1250"/>
              <a:gd name="T86" fmla="*/ 212 w 1269"/>
              <a:gd name="T87" fmla="*/ 1097 h 1250"/>
              <a:gd name="T88" fmla="*/ 237 w 1269"/>
              <a:gd name="T89" fmla="*/ 1051 h 1250"/>
              <a:gd name="T90" fmla="*/ 167 w 1269"/>
              <a:gd name="T91" fmla="*/ 978 h 1250"/>
              <a:gd name="T92" fmla="*/ 117 w 1269"/>
              <a:gd name="T93" fmla="*/ 990 h 1250"/>
              <a:gd name="T94" fmla="*/ 55 w 1269"/>
              <a:gd name="T95" fmla="*/ 885 h 1250"/>
              <a:gd name="T96" fmla="*/ 95 w 1269"/>
              <a:gd name="T97" fmla="*/ 856 h 1250"/>
              <a:gd name="T98" fmla="*/ 63 w 1269"/>
              <a:gd name="T99" fmla="*/ 759 h 1250"/>
              <a:gd name="T100" fmla="*/ 14 w 1269"/>
              <a:gd name="T101" fmla="*/ 751 h 1250"/>
              <a:gd name="T102" fmla="*/ 0 w 1269"/>
              <a:gd name="T103" fmla="*/ 631 h 1250"/>
              <a:gd name="T104" fmla="*/ 47 w 1269"/>
              <a:gd name="T105" fmla="*/ 620 h 1250"/>
              <a:gd name="T106" fmla="*/ 58 w 1269"/>
              <a:gd name="T107" fmla="*/ 517 h 1250"/>
              <a:gd name="T108" fmla="*/ 14 w 1269"/>
              <a:gd name="T109" fmla="*/ 491 h 1250"/>
              <a:gd name="T110" fmla="*/ 51 w 1269"/>
              <a:gd name="T111" fmla="*/ 375 h 1250"/>
              <a:gd name="T112" fmla="*/ 101 w 1269"/>
              <a:gd name="T113" fmla="*/ 383 h 1250"/>
              <a:gd name="T114" fmla="*/ 151 w 1269"/>
              <a:gd name="T115" fmla="*/ 293 h 1250"/>
              <a:gd name="T116" fmla="*/ 121 w 1269"/>
              <a:gd name="T117" fmla="*/ 254 h 1250"/>
              <a:gd name="T118" fmla="*/ 204 w 1269"/>
              <a:gd name="T119" fmla="*/ 162 h 1250"/>
              <a:gd name="T120" fmla="*/ 247 w 1269"/>
              <a:gd name="T121" fmla="*/ 191 h 12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69"/>
              <a:gd name="T184" fmla="*/ 0 h 1250"/>
              <a:gd name="T185" fmla="*/ 1269 w 1269"/>
              <a:gd name="T186" fmla="*/ 1250 h 125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69" h="1250">
                <a:moveTo>
                  <a:pt x="247" y="191"/>
                </a:moveTo>
                <a:lnTo>
                  <a:pt x="329" y="127"/>
                </a:lnTo>
                <a:lnTo>
                  <a:pt x="318" y="81"/>
                </a:lnTo>
                <a:lnTo>
                  <a:pt x="431" y="30"/>
                </a:lnTo>
                <a:lnTo>
                  <a:pt x="460" y="73"/>
                </a:lnTo>
                <a:lnTo>
                  <a:pt x="562" y="49"/>
                </a:lnTo>
                <a:lnTo>
                  <a:pt x="573" y="1"/>
                </a:lnTo>
                <a:lnTo>
                  <a:pt x="692" y="0"/>
                </a:lnTo>
                <a:lnTo>
                  <a:pt x="701" y="49"/>
                </a:lnTo>
                <a:lnTo>
                  <a:pt x="801" y="69"/>
                </a:lnTo>
                <a:lnTo>
                  <a:pt x="833" y="30"/>
                </a:lnTo>
                <a:lnTo>
                  <a:pt x="945" y="79"/>
                </a:lnTo>
                <a:lnTo>
                  <a:pt x="932" y="126"/>
                </a:lnTo>
                <a:lnTo>
                  <a:pt x="1016" y="185"/>
                </a:lnTo>
                <a:lnTo>
                  <a:pt x="1059" y="162"/>
                </a:lnTo>
                <a:lnTo>
                  <a:pt x="1141" y="252"/>
                </a:lnTo>
                <a:lnTo>
                  <a:pt x="1111" y="288"/>
                </a:lnTo>
                <a:lnTo>
                  <a:pt x="1163" y="379"/>
                </a:lnTo>
                <a:lnTo>
                  <a:pt x="1214" y="372"/>
                </a:lnTo>
                <a:lnTo>
                  <a:pt x="1253" y="488"/>
                </a:lnTo>
                <a:lnTo>
                  <a:pt x="1206" y="512"/>
                </a:lnTo>
                <a:lnTo>
                  <a:pt x="1220" y="612"/>
                </a:lnTo>
                <a:lnTo>
                  <a:pt x="1268" y="631"/>
                </a:lnTo>
                <a:lnTo>
                  <a:pt x="1257" y="748"/>
                </a:lnTo>
                <a:lnTo>
                  <a:pt x="1206" y="751"/>
                </a:lnTo>
                <a:lnTo>
                  <a:pt x="1173" y="852"/>
                </a:lnTo>
                <a:lnTo>
                  <a:pt x="1211" y="885"/>
                </a:lnTo>
                <a:lnTo>
                  <a:pt x="1150" y="990"/>
                </a:lnTo>
                <a:lnTo>
                  <a:pt x="1103" y="970"/>
                </a:lnTo>
                <a:lnTo>
                  <a:pt x="1035" y="1048"/>
                </a:lnTo>
                <a:lnTo>
                  <a:pt x="1054" y="1097"/>
                </a:lnTo>
                <a:lnTo>
                  <a:pt x="955" y="1167"/>
                </a:lnTo>
                <a:lnTo>
                  <a:pt x="920" y="1130"/>
                </a:lnTo>
                <a:lnTo>
                  <a:pt x="826" y="1174"/>
                </a:lnTo>
                <a:lnTo>
                  <a:pt x="826" y="1224"/>
                </a:lnTo>
                <a:lnTo>
                  <a:pt x="705" y="1249"/>
                </a:lnTo>
                <a:lnTo>
                  <a:pt x="687" y="1201"/>
                </a:lnTo>
                <a:lnTo>
                  <a:pt x="585" y="1203"/>
                </a:lnTo>
                <a:lnTo>
                  <a:pt x="564" y="1249"/>
                </a:lnTo>
                <a:lnTo>
                  <a:pt x="445" y="1224"/>
                </a:lnTo>
                <a:lnTo>
                  <a:pt x="446" y="1174"/>
                </a:lnTo>
                <a:lnTo>
                  <a:pt x="351" y="1135"/>
                </a:lnTo>
                <a:lnTo>
                  <a:pt x="314" y="1167"/>
                </a:lnTo>
                <a:lnTo>
                  <a:pt x="212" y="1097"/>
                </a:lnTo>
                <a:lnTo>
                  <a:pt x="237" y="1051"/>
                </a:lnTo>
                <a:lnTo>
                  <a:pt x="167" y="978"/>
                </a:lnTo>
                <a:lnTo>
                  <a:pt x="117" y="990"/>
                </a:lnTo>
                <a:lnTo>
                  <a:pt x="55" y="885"/>
                </a:lnTo>
                <a:lnTo>
                  <a:pt x="95" y="856"/>
                </a:lnTo>
                <a:lnTo>
                  <a:pt x="63" y="759"/>
                </a:lnTo>
                <a:lnTo>
                  <a:pt x="14" y="751"/>
                </a:lnTo>
                <a:lnTo>
                  <a:pt x="0" y="631"/>
                </a:lnTo>
                <a:lnTo>
                  <a:pt x="47" y="620"/>
                </a:lnTo>
                <a:lnTo>
                  <a:pt x="58" y="517"/>
                </a:lnTo>
                <a:lnTo>
                  <a:pt x="14" y="491"/>
                </a:lnTo>
                <a:lnTo>
                  <a:pt x="51" y="375"/>
                </a:lnTo>
                <a:lnTo>
                  <a:pt x="101" y="383"/>
                </a:lnTo>
                <a:lnTo>
                  <a:pt x="151" y="293"/>
                </a:lnTo>
                <a:lnTo>
                  <a:pt x="121" y="254"/>
                </a:lnTo>
                <a:lnTo>
                  <a:pt x="204" y="162"/>
                </a:lnTo>
                <a:lnTo>
                  <a:pt x="247" y="191"/>
                </a:lnTo>
              </a:path>
            </a:pathLst>
          </a:custGeom>
          <a:solidFill>
            <a:srgbClr val="7030A0"/>
          </a:soli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/>
            <a:bevelB/>
            <a:contourClr>
              <a:sysClr val="window" lastClr="FFFFFF"/>
            </a:contourClr>
          </a:sp3d>
        </p:spPr>
        <p:txBody>
          <a:bodyPr lIns="121869" tIns="60935" rIns="121869" bIns="60935" anchor="ctr">
            <a:sp3d/>
          </a:bodyPr>
          <a:lstStyle/>
          <a:p>
            <a:pPr algn="ctr" defTabSz="913994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5679072" y="2524288"/>
            <a:ext cx="1686479" cy="1245399"/>
          </a:xfrm>
          <a:custGeom>
            <a:avLst/>
            <a:gdLst>
              <a:gd name="T0" fmla="*/ 247 w 1269"/>
              <a:gd name="T1" fmla="*/ 191 h 1250"/>
              <a:gd name="T2" fmla="*/ 329 w 1269"/>
              <a:gd name="T3" fmla="*/ 127 h 1250"/>
              <a:gd name="T4" fmla="*/ 318 w 1269"/>
              <a:gd name="T5" fmla="*/ 81 h 1250"/>
              <a:gd name="T6" fmla="*/ 431 w 1269"/>
              <a:gd name="T7" fmla="*/ 30 h 1250"/>
              <a:gd name="T8" fmla="*/ 460 w 1269"/>
              <a:gd name="T9" fmla="*/ 73 h 1250"/>
              <a:gd name="T10" fmla="*/ 562 w 1269"/>
              <a:gd name="T11" fmla="*/ 49 h 1250"/>
              <a:gd name="T12" fmla="*/ 573 w 1269"/>
              <a:gd name="T13" fmla="*/ 1 h 1250"/>
              <a:gd name="T14" fmla="*/ 692 w 1269"/>
              <a:gd name="T15" fmla="*/ 0 h 1250"/>
              <a:gd name="T16" fmla="*/ 701 w 1269"/>
              <a:gd name="T17" fmla="*/ 49 h 1250"/>
              <a:gd name="T18" fmla="*/ 801 w 1269"/>
              <a:gd name="T19" fmla="*/ 69 h 1250"/>
              <a:gd name="T20" fmla="*/ 833 w 1269"/>
              <a:gd name="T21" fmla="*/ 30 h 1250"/>
              <a:gd name="T22" fmla="*/ 945 w 1269"/>
              <a:gd name="T23" fmla="*/ 79 h 1250"/>
              <a:gd name="T24" fmla="*/ 932 w 1269"/>
              <a:gd name="T25" fmla="*/ 126 h 1250"/>
              <a:gd name="T26" fmla="*/ 1016 w 1269"/>
              <a:gd name="T27" fmla="*/ 185 h 1250"/>
              <a:gd name="T28" fmla="*/ 1059 w 1269"/>
              <a:gd name="T29" fmla="*/ 162 h 1250"/>
              <a:gd name="T30" fmla="*/ 1141 w 1269"/>
              <a:gd name="T31" fmla="*/ 252 h 1250"/>
              <a:gd name="T32" fmla="*/ 1111 w 1269"/>
              <a:gd name="T33" fmla="*/ 288 h 1250"/>
              <a:gd name="T34" fmla="*/ 1163 w 1269"/>
              <a:gd name="T35" fmla="*/ 379 h 1250"/>
              <a:gd name="T36" fmla="*/ 1214 w 1269"/>
              <a:gd name="T37" fmla="*/ 372 h 1250"/>
              <a:gd name="T38" fmla="*/ 1253 w 1269"/>
              <a:gd name="T39" fmla="*/ 488 h 1250"/>
              <a:gd name="T40" fmla="*/ 1206 w 1269"/>
              <a:gd name="T41" fmla="*/ 512 h 1250"/>
              <a:gd name="T42" fmla="*/ 1220 w 1269"/>
              <a:gd name="T43" fmla="*/ 612 h 1250"/>
              <a:gd name="T44" fmla="*/ 1268 w 1269"/>
              <a:gd name="T45" fmla="*/ 631 h 1250"/>
              <a:gd name="T46" fmla="*/ 1257 w 1269"/>
              <a:gd name="T47" fmla="*/ 748 h 1250"/>
              <a:gd name="T48" fmla="*/ 1206 w 1269"/>
              <a:gd name="T49" fmla="*/ 751 h 1250"/>
              <a:gd name="T50" fmla="*/ 1173 w 1269"/>
              <a:gd name="T51" fmla="*/ 852 h 1250"/>
              <a:gd name="T52" fmla="*/ 1211 w 1269"/>
              <a:gd name="T53" fmla="*/ 885 h 1250"/>
              <a:gd name="T54" fmla="*/ 1150 w 1269"/>
              <a:gd name="T55" fmla="*/ 990 h 1250"/>
              <a:gd name="T56" fmla="*/ 1103 w 1269"/>
              <a:gd name="T57" fmla="*/ 970 h 1250"/>
              <a:gd name="T58" fmla="*/ 1035 w 1269"/>
              <a:gd name="T59" fmla="*/ 1048 h 1250"/>
              <a:gd name="T60" fmla="*/ 1054 w 1269"/>
              <a:gd name="T61" fmla="*/ 1097 h 1250"/>
              <a:gd name="T62" fmla="*/ 955 w 1269"/>
              <a:gd name="T63" fmla="*/ 1167 h 1250"/>
              <a:gd name="T64" fmla="*/ 920 w 1269"/>
              <a:gd name="T65" fmla="*/ 1130 h 1250"/>
              <a:gd name="T66" fmla="*/ 826 w 1269"/>
              <a:gd name="T67" fmla="*/ 1174 h 1250"/>
              <a:gd name="T68" fmla="*/ 826 w 1269"/>
              <a:gd name="T69" fmla="*/ 1224 h 1250"/>
              <a:gd name="T70" fmla="*/ 705 w 1269"/>
              <a:gd name="T71" fmla="*/ 1249 h 1250"/>
              <a:gd name="T72" fmla="*/ 687 w 1269"/>
              <a:gd name="T73" fmla="*/ 1201 h 1250"/>
              <a:gd name="T74" fmla="*/ 585 w 1269"/>
              <a:gd name="T75" fmla="*/ 1203 h 1250"/>
              <a:gd name="T76" fmla="*/ 564 w 1269"/>
              <a:gd name="T77" fmla="*/ 1249 h 1250"/>
              <a:gd name="T78" fmla="*/ 445 w 1269"/>
              <a:gd name="T79" fmla="*/ 1224 h 1250"/>
              <a:gd name="T80" fmla="*/ 446 w 1269"/>
              <a:gd name="T81" fmla="*/ 1174 h 1250"/>
              <a:gd name="T82" fmla="*/ 351 w 1269"/>
              <a:gd name="T83" fmla="*/ 1135 h 1250"/>
              <a:gd name="T84" fmla="*/ 314 w 1269"/>
              <a:gd name="T85" fmla="*/ 1167 h 1250"/>
              <a:gd name="T86" fmla="*/ 212 w 1269"/>
              <a:gd name="T87" fmla="*/ 1097 h 1250"/>
              <a:gd name="T88" fmla="*/ 237 w 1269"/>
              <a:gd name="T89" fmla="*/ 1051 h 1250"/>
              <a:gd name="T90" fmla="*/ 167 w 1269"/>
              <a:gd name="T91" fmla="*/ 978 h 1250"/>
              <a:gd name="T92" fmla="*/ 117 w 1269"/>
              <a:gd name="T93" fmla="*/ 990 h 1250"/>
              <a:gd name="T94" fmla="*/ 55 w 1269"/>
              <a:gd name="T95" fmla="*/ 885 h 1250"/>
              <a:gd name="T96" fmla="*/ 95 w 1269"/>
              <a:gd name="T97" fmla="*/ 856 h 1250"/>
              <a:gd name="T98" fmla="*/ 63 w 1269"/>
              <a:gd name="T99" fmla="*/ 759 h 1250"/>
              <a:gd name="T100" fmla="*/ 14 w 1269"/>
              <a:gd name="T101" fmla="*/ 751 h 1250"/>
              <a:gd name="T102" fmla="*/ 0 w 1269"/>
              <a:gd name="T103" fmla="*/ 631 h 1250"/>
              <a:gd name="T104" fmla="*/ 47 w 1269"/>
              <a:gd name="T105" fmla="*/ 620 h 1250"/>
              <a:gd name="T106" fmla="*/ 58 w 1269"/>
              <a:gd name="T107" fmla="*/ 517 h 1250"/>
              <a:gd name="T108" fmla="*/ 14 w 1269"/>
              <a:gd name="T109" fmla="*/ 491 h 1250"/>
              <a:gd name="T110" fmla="*/ 51 w 1269"/>
              <a:gd name="T111" fmla="*/ 375 h 1250"/>
              <a:gd name="T112" fmla="*/ 101 w 1269"/>
              <a:gd name="T113" fmla="*/ 383 h 1250"/>
              <a:gd name="T114" fmla="*/ 151 w 1269"/>
              <a:gd name="T115" fmla="*/ 293 h 1250"/>
              <a:gd name="T116" fmla="*/ 121 w 1269"/>
              <a:gd name="T117" fmla="*/ 254 h 1250"/>
              <a:gd name="T118" fmla="*/ 204 w 1269"/>
              <a:gd name="T119" fmla="*/ 162 h 1250"/>
              <a:gd name="T120" fmla="*/ 247 w 1269"/>
              <a:gd name="T121" fmla="*/ 191 h 12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69"/>
              <a:gd name="T184" fmla="*/ 0 h 1250"/>
              <a:gd name="T185" fmla="*/ 1269 w 1269"/>
              <a:gd name="T186" fmla="*/ 1250 h 125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69" h="1250">
                <a:moveTo>
                  <a:pt x="247" y="191"/>
                </a:moveTo>
                <a:lnTo>
                  <a:pt x="329" y="127"/>
                </a:lnTo>
                <a:lnTo>
                  <a:pt x="318" y="81"/>
                </a:lnTo>
                <a:lnTo>
                  <a:pt x="431" y="30"/>
                </a:lnTo>
                <a:lnTo>
                  <a:pt x="460" y="73"/>
                </a:lnTo>
                <a:lnTo>
                  <a:pt x="562" y="49"/>
                </a:lnTo>
                <a:lnTo>
                  <a:pt x="573" y="1"/>
                </a:lnTo>
                <a:lnTo>
                  <a:pt x="692" y="0"/>
                </a:lnTo>
                <a:lnTo>
                  <a:pt x="701" y="49"/>
                </a:lnTo>
                <a:lnTo>
                  <a:pt x="801" y="69"/>
                </a:lnTo>
                <a:lnTo>
                  <a:pt x="833" y="30"/>
                </a:lnTo>
                <a:lnTo>
                  <a:pt x="945" y="79"/>
                </a:lnTo>
                <a:lnTo>
                  <a:pt x="932" y="126"/>
                </a:lnTo>
                <a:lnTo>
                  <a:pt x="1016" y="185"/>
                </a:lnTo>
                <a:lnTo>
                  <a:pt x="1059" y="162"/>
                </a:lnTo>
                <a:lnTo>
                  <a:pt x="1141" y="252"/>
                </a:lnTo>
                <a:lnTo>
                  <a:pt x="1111" y="288"/>
                </a:lnTo>
                <a:lnTo>
                  <a:pt x="1163" y="379"/>
                </a:lnTo>
                <a:lnTo>
                  <a:pt x="1214" y="372"/>
                </a:lnTo>
                <a:lnTo>
                  <a:pt x="1253" y="488"/>
                </a:lnTo>
                <a:lnTo>
                  <a:pt x="1206" y="512"/>
                </a:lnTo>
                <a:lnTo>
                  <a:pt x="1220" y="612"/>
                </a:lnTo>
                <a:lnTo>
                  <a:pt x="1268" y="631"/>
                </a:lnTo>
                <a:lnTo>
                  <a:pt x="1257" y="748"/>
                </a:lnTo>
                <a:lnTo>
                  <a:pt x="1206" y="751"/>
                </a:lnTo>
                <a:lnTo>
                  <a:pt x="1173" y="852"/>
                </a:lnTo>
                <a:lnTo>
                  <a:pt x="1211" y="885"/>
                </a:lnTo>
                <a:lnTo>
                  <a:pt x="1150" y="990"/>
                </a:lnTo>
                <a:lnTo>
                  <a:pt x="1103" y="970"/>
                </a:lnTo>
                <a:lnTo>
                  <a:pt x="1035" y="1048"/>
                </a:lnTo>
                <a:lnTo>
                  <a:pt x="1054" y="1097"/>
                </a:lnTo>
                <a:lnTo>
                  <a:pt x="955" y="1167"/>
                </a:lnTo>
                <a:lnTo>
                  <a:pt x="920" y="1130"/>
                </a:lnTo>
                <a:lnTo>
                  <a:pt x="826" y="1174"/>
                </a:lnTo>
                <a:lnTo>
                  <a:pt x="826" y="1224"/>
                </a:lnTo>
                <a:lnTo>
                  <a:pt x="705" y="1249"/>
                </a:lnTo>
                <a:lnTo>
                  <a:pt x="687" y="1201"/>
                </a:lnTo>
                <a:lnTo>
                  <a:pt x="585" y="1203"/>
                </a:lnTo>
                <a:lnTo>
                  <a:pt x="564" y="1249"/>
                </a:lnTo>
                <a:lnTo>
                  <a:pt x="445" y="1224"/>
                </a:lnTo>
                <a:lnTo>
                  <a:pt x="446" y="1174"/>
                </a:lnTo>
                <a:lnTo>
                  <a:pt x="351" y="1135"/>
                </a:lnTo>
                <a:lnTo>
                  <a:pt x="314" y="1167"/>
                </a:lnTo>
                <a:lnTo>
                  <a:pt x="212" y="1097"/>
                </a:lnTo>
                <a:lnTo>
                  <a:pt x="237" y="1051"/>
                </a:lnTo>
                <a:lnTo>
                  <a:pt x="167" y="978"/>
                </a:lnTo>
                <a:lnTo>
                  <a:pt x="117" y="990"/>
                </a:lnTo>
                <a:lnTo>
                  <a:pt x="55" y="885"/>
                </a:lnTo>
                <a:lnTo>
                  <a:pt x="95" y="856"/>
                </a:lnTo>
                <a:lnTo>
                  <a:pt x="63" y="759"/>
                </a:lnTo>
                <a:lnTo>
                  <a:pt x="14" y="751"/>
                </a:lnTo>
                <a:lnTo>
                  <a:pt x="0" y="631"/>
                </a:lnTo>
                <a:lnTo>
                  <a:pt x="47" y="620"/>
                </a:lnTo>
                <a:lnTo>
                  <a:pt x="58" y="517"/>
                </a:lnTo>
                <a:lnTo>
                  <a:pt x="14" y="491"/>
                </a:lnTo>
                <a:lnTo>
                  <a:pt x="51" y="375"/>
                </a:lnTo>
                <a:lnTo>
                  <a:pt x="101" y="383"/>
                </a:lnTo>
                <a:lnTo>
                  <a:pt x="151" y="293"/>
                </a:lnTo>
                <a:lnTo>
                  <a:pt x="121" y="254"/>
                </a:lnTo>
                <a:lnTo>
                  <a:pt x="204" y="162"/>
                </a:lnTo>
                <a:lnTo>
                  <a:pt x="247" y="191"/>
                </a:lnTo>
              </a:path>
            </a:pathLst>
          </a:custGeom>
          <a:solidFill>
            <a:srgbClr val="1F497D"/>
          </a:soli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/>
            <a:bevelB/>
            <a:contourClr>
              <a:sysClr val="window" lastClr="FFFFFF"/>
            </a:contourClr>
          </a:sp3d>
        </p:spPr>
        <p:txBody>
          <a:bodyPr lIns="121869" tIns="60935" rIns="121869" bIns="60935" anchor="ctr">
            <a:sp3d/>
          </a:bodyPr>
          <a:lstStyle/>
          <a:p>
            <a:pPr algn="ctr" defTabSz="913994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59832" y="2133983"/>
            <a:ext cx="1210644" cy="510859"/>
          </a:xfrm>
          <a:prstGeom prst="rect">
            <a:avLst/>
          </a:prstGeom>
        </p:spPr>
        <p:txBody>
          <a:bodyPr wrap="square" lIns="121869" tIns="60935" rIns="121869" bIns="60935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anose="02010609060101010101" pitchFamily="49" charset="-122"/>
              </a:rPr>
              <a:t>学校</a:t>
            </a:r>
          </a:p>
        </p:txBody>
      </p:sp>
      <p:sp>
        <p:nvSpPr>
          <p:cNvPr id="9" name="矩形 8"/>
          <p:cNvSpPr/>
          <p:nvPr/>
        </p:nvSpPr>
        <p:spPr>
          <a:xfrm>
            <a:off x="4527234" y="2618689"/>
            <a:ext cx="964264" cy="510859"/>
          </a:xfrm>
          <a:prstGeom prst="rect">
            <a:avLst/>
          </a:prstGeom>
        </p:spPr>
        <p:txBody>
          <a:bodyPr wrap="none" lIns="121869" tIns="60935" rIns="121869" bIns="60935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anose="02010609060101010101" pitchFamily="49" charset="-122"/>
              </a:rPr>
              <a:t>专业</a:t>
            </a:r>
          </a:p>
        </p:txBody>
      </p:sp>
      <p:sp>
        <p:nvSpPr>
          <p:cNvPr id="10" name="矩形 9"/>
          <p:cNvSpPr/>
          <p:nvPr/>
        </p:nvSpPr>
        <p:spPr>
          <a:xfrm>
            <a:off x="6075148" y="2956337"/>
            <a:ext cx="964264" cy="510859"/>
          </a:xfrm>
          <a:prstGeom prst="rect">
            <a:avLst/>
          </a:prstGeom>
        </p:spPr>
        <p:txBody>
          <a:bodyPr wrap="none" lIns="121869" tIns="60935" rIns="121869" bIns="60935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anose="02010609060101010101" pitchFamily="49" charset="-122"/>
              </a:rPr>
              <a:t>课程</a:t>
            </a:r>
          </a:p>
        </p:txBody>
      </p:sp>
      <p:sp>
        <p:nvSpPr>
          <p:cNvPr id="11" name="矩形 10"/>
          <p:cNvSpPr/>
          <p:nvPr/>
        </p:nvSpPr>
        <p:spPr>
          <a:xfrm>
            <a:off x="7522058" y="3172359"/>
            <a:ext cx="964264" cy="510859"/>
          </a:xfrm>
          <a:prstGeom prst="rect">
            <a:avLst/>
          </a:prstGeom>
        </p:spPr>
        <p:txBody>
          <a:bodyPr wrap="none" lIns="121869" tIns="60935" rIns="121869" bIns="60935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anose="02010609060101010101" pitchFamily="49" charset="-122"/>
              </a:rPr>
              <a:t>教师</a:t>
            </a:r>
          </a:p>
        </p:txBody>
      </p:sp>
      <p:sp>
        <p:nvSpPr>
          <p:cNvPr id="12" name="矩形 11"/>
          <p:cNvSpPr/>
          <p:nvPr/>
        </p:nvSpPr>
        <p:spPr>
          <a:xfrm>
            <a:off x="9125914" y="3623196"/>
            <a:ext cx="964264" cy="510859"/>
          </a:xfrm>
          <a:prstGeom prst="rect">
            <a:avLst/>
          </a:prstGeom>
        </p:spPr>
        <p:txBody>
          <a:bodyPr wrap="none" lIns="121869" tIns="60935" rIns="121869" bIns="60935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anose="02010609060101010101" pitchFamily="49" charset="-122"/>
              </a:rPr>
              <a:t>学生</a:t>
            </a:r>
          </a:p>
        </p:txBody>
      </p:sp>
      <p:sp>
        <p:nvSpPr>
          <p:cNvPr id="13" name="矩形 12"/>
          <p:cNvSpPr/>
          <p:nvPr/>
        </p:nvSpPr>
        <p:spPr>
          <a:xfrm>
            <a:off x="1705311" y="888814"/>
            <a:ext cx="5268262" cy="615503"/>
          </a:xfrm>
          <a:prstGeom prst="rect">
            <a:avLst/>
          </a:prstGeom>
        </p:spPr>
        <p:txBody>
          <a:bodyPr wrap="none" lIns="121869" tIns="60935" rIns="121869" bIns="609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2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五个层面（主体）</a:t>
            </a:r>
            <a:r>
              <a:rPr lang="en-US" altLang="zh-CN" sz="32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横向</a:t>
            </a: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982434" y="246692"/>
            <a:ext cx="6051257" cy="662028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内部质量保证体系</a:t>
            </a:r>
            <a:r>
              <a:rPr lang="zh-CN" altLang="en-US" sz="3200" dirty="0" smtClean="0"/>
              <a:t>架构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2467729" y="4492908"/>
            <a:ext cx="8060803" cy="16003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21869" tIns="60935" rIns="121869" bIns="609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目标、标准</a:t>
            </a:r>
            <a:endParaRPr lang="en-US" altLang="zh-CN" sz="3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32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监测、预警</a:t>
            </a:r>
            <a:endParaRPr lang="en-US" altLang="zh-CN" sz="3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32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诊断、改进</a:t>
            </a:r>
          </a:p>
        </p:txBody>
      </p:sp>
    </p:spTree>
    <p:extLst>
      <p:ext uri="{BB962C8B-B14F-4D97-AF65-F5344CB8AC3E}">
        <p14:creationId xmlns:p14="http://schemas.microsoft.com/office/powerpoint/2010/main" val="4060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ltGray">
          <a:xfrm>
            <a:off x="7818434" y="2294875"/>
            <a:ext cx="106652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预警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ltGray">
          <a:xfrm>
            <a:off x="9418218" y="2294875"/>
            <a:ext cx="106652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监测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ltGray">
          <a:xfrm>
            <a:off x="3095264" y="3209275"/>
            <a:ext cx="106652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目标</a:t>
            </a:r>
            <a:r>
              <a:rPr lang="zh-CN" altLang="en-US" sz="2000" b="1" dirty="0">
                <a:ea typeface="黑体" panose="02010609060101010101" pitchFamily="49" charset="-122"/>
              </a:rPr>
              <a:t>  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ltGray">
          <a:xfrm>
            <a:off x="4771228" y="3195667"/>
            <a:ext cx="106652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标准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ltGray">
          <a:xfrm>
            <a:off x="6371011" y="3209275"/>
            <a:ext cx="106652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 设计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ltGray">
          <a:xfrm>
            <a:off x="7894615" y="3209275"/>
            <a:ext cx="106652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 组织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ltGray">
          <a:xfrm>
            <a:off x="9494408" y="3209275"/>
            <a:ext cx="99034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 实施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ltGray">
          <a:xfrm>
            <a:off x="3019094" y="4752327"/>
            <a:ext cx="114270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改进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ltGray">
          <a:xfrm>
            <a:off x="4835542" y="4752327"/>
            <a:ext cx="106652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 创新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ltGray">
          <a:xfrm>
            <a:off x="6371018" y="4752327"/>
            <a:ext cx="99034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</a:t>
            </a:r>
            <a:r>
              <a:rPr lang="en-US" altLang="zh-CN" sz="2000" b="1" dirty="0">
                <a:ea typeface="黑体" panose="02010609060101010101" pitchFamily="49" charset="-122"/>
              </a:rPr>
              <a:t> </a:t>
            </a:r>
            <a:r>
              <a:rPr lang="zh-CN" altLang="en-US" sz="2000" b="1" dirty="0">
                <a:ea typeface="黑体" panose="02010609060101010101" pitchFamily="49" charset="-122"/>
              </a:rPr>
              <a:t>学习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ltGray">
          <a:xfrm>
            <a:off x="7894615" y="4752327"/>
            <a:ext cx="106652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 激励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ltGray">
          <a:xfrm>
            <a:off x="9494398" y="4752327"/>
            <a:ext cx="106652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诊断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ltGray">
          <a:xfrm>
            <a:off x="6294831" y="2294875"/>
            <a:ext cx="1066523" cy="3429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000" b="1" dirty="0">
                <a:ea typeface="黑体" panose="02010609060101010101" pitchFamily="49" charset="-122"/>
              </a:rPr>
              <a:t>  改进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ltGray">
          <a:xfrm>
            <a:off x="3857069" y="3837924"/>
            <a:ext cx="5942053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r>
              <a:rPr lang="zh-CN" altLang="en-US" sz="2400" b="1" dirty="0">
                <a:ea typeface="黑体" panose="02010609060101010101" pitchFamily="49" charset="-122"/>
              </a:rPr>
              <a:t>   智能校园管理信息平台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ltGray">
          <a:xfrm>
            <a:off x="4161790" y="3380724"/>
            <a:ext cx="685621" cy="0"/>
          </a:xfrm>
          <a:prstGeom prst="line">
            <a:avLst/>
          </a:prstGeom>
          <a:noFill/>
          <a:ln>
            <a:noFill/>
          </a:ln>
        </p:spPr>
        <p:txBody>
          <a:bodyPr wrap="none" lIns="121869" tIns="60935" rIns="121869" bIns="60935" anchor="ctr"/>
          <a:lstStyle/>
          <a:p>
            <a:endParaRPr lang="zh-CN" altLang="en-US" sz="1733"/>
          </a:p>
        </p:txBody>
      </p:sp>
      <p:sp>
        <p:nvSpPr>
          <p:cNvPr id="17" name="AutoShape 35"/>
          <p:cNvSpPr>
            <a:spLocks noChangeArrowheads="1"/>
          </p:cNvSpPr>
          <p:nvPr/>
        </p:nvSpPr>
        <p:spPr bwMode="ltGray">
          <a:xfrm>
            <a:off x="4161790" y="3323577"/>
            <a:ext cx="685621" cy="57151"/>
          </a:xfrm>
          <a:prstGeom prst="rightArrow">
            <a:avLst>
              <a:gd name="adj1" fmla="val 50000"/>
              <a:gd name="adj2" fmla="val 2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ltGray">
          <a:xfrm>
            <a:off x="5761571" y="3323577"/>
            <a:ext cx="685621" cy="57151"/>
          </a:xfrm>
          <a:prstGeom prst="rightArrow">
            <a:avLst>
              <a:gd name="adj1" fmla="val 50000"/>
              <a:gd name="adj2" fmla="val 2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ltGray">
          <a:xfrm>
            <a:off x="7361367" y="3323577"/>
            <a:ext cx="609441" cy="57151"/>
          </a:xfrm>
          <a:prstGeom prst="rightArrow">
            <a:avLst>
              <a:gd name="adj1" fmla="val 50000"/>
              <a:gd name="adj2" fmla="val 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ltGray">
          <a:xfrm>
            <a:off x="8884969" y="3323577"/>
            <a:ext cx="609441" cy="57151"/>
          </a:xfrm>
          <a:prstGeom prst="rightArrow">
            <a:avLst>
              <a:gd name="adj1" fmla="val 50000"/>
              <a:gd name="adj2" fmla="val 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21" name="AutoShape 39"/>
          <p:cNvSpPr>
            <a:spLocks noChangeArrowheads="1"/>
          </p:cNvSpPr>
          <p:nvPr/>
        </p:nvSpPr>
        <p:spPr bwMode="ltGray">
          <a:xfrm>
            <a:off x="9951489" y="3495025"/>
            <a:ext cx="76180" cy="57151"/>
          </a:xfrm>
          <a:prstGeom prst="rightArrow">
            <a:avLst>
              <a:gd name="adj1" fmla="val 50000"/>
              <a:gd name="adj2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22" name="AutoShape 40"/>
          <p:cNvSpPr>
            <a:spLocks noChangeArrowheads="1"/>
          </p:cNvSpPr>
          <p:nvPr/>
        </p:nvSpPr>
        <p:spPr bwMode="ltGray">
          <a:xfrm>
            <a:off x="9951489" y="3552177"/>
            <a:ext cx="76180" cy="1200151"/>
          </a:xfrm>
          <a:prstGeom prst="downArrow">
            <a:avLst>
              <a:gd name="adj1" fmla="val 50000"/>
              <a:gd name="adj2" fmla="val 5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23" name="AutoShape 41"/>
          <p:cNvSpPr>
            <a:spLocks noChangeArrowheads="1"/>
          </p:cNvSpPr>
          <p:nvPr/>
        </p:nvSpPr>
        <p:spPr bwMode="ltGray">
          <a:xfrm>
            <a:off x="8884969" y="4866625"/>
            <a:ext cx="609441" cy="57151"/>
          </a:xfrm>
          <a:prstGeom prst="leftArrow">
            <a:avLst>
              <a:gd name="adj1" fmla="val 50000"/>
              <a:gd name="adj2" fmla="val 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24" name="AutoShape 42"/>
          <p:cNvSpPr>
            <a:spLocks noChangeArrowheads="1"/>
          </p:cNvSpPr>
          <p:nvPr/>
        </p:nvSpPr>
        <p:spPr bwMode="ltGray">
          <a:xfrm>
            <a:off x="7285174" y="4866625"/>
            <a:ext cx="685621" cy="57151"/>
          </a:xfrm>
          <a:prstGeom prst="leftArrow">
            <a:avLst>
              <a:gd name="adj1" fmla="val 50000"/>
              <a:gd name="adj2" fmla="val 2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ltGray">
          <a:xfrm>
            <a:off x="5837760" y="4866625"/>
            <a:ext cx="609441" cy="57151"/>
          </a:xfrm>
          <a:prstGeom prst="leftArrow">
            <a:avLst>
              <a:gd name="adj1" fmla="val 50000"/>
              <a:gd name="adj2" fmla="val 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26" name="AutoShape 44"/>
          <p:cNvSpPr>
            <a:spLocks noChangeArrowheads="1"/>
          </p:cNvSpPr>
          <p:nvPr/>
        </p:nvSpPr>
        <p:spPr bwMode="ltGray">
          <a:xfrm>
            <a:off x="4161786" y="4866625"/>
            <a:ext cx="761803" cy="57151"/>
          </a:xfrm>
          <a:prstGeom prst="leftArrow">
            <a:avLst>
              <a:gd name="adj1" fmla="val 50000"/>
              <a:gd name="adj2" fmla="val 2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27" name="AutoShape 45"/>
          <p:cNvSpPr>
            <a:spLocks noChangeArrowheads="1"/>
          </p:cNvSpPr>
          <p:nvPr/>
        </p:nvSpPr>
        <p:spPr bwMode="ltGray">
          <a:xfrm>
            <a:off x="3628536" y="3552177"/>
            <a:ext cx="76180" cy="1200151"/>
          </a:xfrm>
          <a:prstGeom prst="upArrow">
            <a:avLst>
              <a:gd name="adj1" fmla="val 50000"/>
              <a:gd name="adj2" fmla="val 5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28" name="AutoShape 46"/>
          <p:cNvSpPr>
            <a:spLocks noChangeArrowheads="1"/>
          </p:cNvSpPr>
          <p:nvPr/>
        </p:nvSpPr>
        <p:spPr bwMode="ltGray">
          <a:xfrm>
            <a:off x="9951489" y="2637775"/>
            <a:ext cx="76180" cy="571500"/>
          </a:xfrm>
          <a:prstGeom prst="upArrow">
            <a:avLst>
              <a:gd name="adj1" fmla="val 50000"/>
              <a:gd name="adj2" fmla="val 2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29" name="AutoShape 47"/>
          <p:cNvSpPr>
            <a:spLocks noChangeArrowheads="1"/>
          </p:cNvSpPr>
          <p:nvPr/>
        </p:nvSpPr>
        <p:spPr bwMode="ltGray">
          <a:xfrm>
            <a:off x="8808785" y="2409178"/>
            <a:ext cx="609441" cy="57151"/>
          </a:xfrm>
          <a:prstGeom prst="leftArrow">
            <a:avLst>
              <a:gd name="adj1" fmla="val 50000"/>
              <a:gd name="adj2" fmla="val 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30" name="AutoShape 48"/>
          <p:cNvSpPr>
            <a:spLocks noChangeArrowheads="1"/>
          </p:cNvSpPr>
          <p:nvPr/>
        </p:nvSpPr>
        <p:spPr bwMode="ltGray">
          <a:xfrm>
            <a:off x="7285184" y="2409178"/>
            <a:ext cx="609441" cy="57151"/>
          </a:xfrm>
          <a:prstGeom prst="leftArrow">
            <a:avLst>
              <a:gd name="adj1" fmla="val 50000"/>
              <a:gd name="adj2" fmla="val 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31" name="AutoShape 49"/>
          <p:cNvSpPr>
            <a:spLocks noChangeArrowheads="1"/>
          </p:cNvSpPr>
          <p:nvPr/>
        </p:nvSpPr>
        <p:spPr bwMode="ltGray">
          <a:xfrm>
            <a:off x="6828100" y="2637775"/>
            <a:ext cx="76180" cy="571500"/>
          </a:xfrm>
          <a:prstGeom prst="downArrow">
            <a:avLst>
              <a:gd name="adj1" fmla="val 50000"/>
              <a:gd name="adj2" fmla="val 2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21869" tIns="60935" rIns="121869" bIns="60935" anchor="ctr"/>
          <a:lstStyle/>
          <a:p>
            <a:pPr>
              <a:defRPr/>
            </a:pPr>
            <a:endParaRPr lang="zh-CN" altLang="en-US" sz="1733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1273624" y="1340768"/>
            <a:ext cx="4751955" cy="589475"/>
          </a:xfrm>
          <a:prstGeom prst="rect">
            <a:avLst/>
          </a:prstGeom>
        </p:spPr>
        <p:txBody>
          <a:bodyPr vert="horz" lIns="91401" tIns="45701" rIns="91401" bIns="4570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1800"/>
              </a:spcBef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基本单元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——8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字形质量改进螺旋 </a:t>
            </a:r>
          </a:p>
        </p:txBody>
      </p: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993578" y="175300"/>
            <a:ext cx="5909234" cy="805428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内部质量保证体系</a:t>
            </a:r>
            <a:r>
              <a:rPr lang="zh-CN" altLang="en-US" sz="320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架构</a:t>
            </a:r>
            <a:endParaRPr lang="zh-CN" altLang="en-US" sz="3200" dirty="0"/>
          </a:p>
        </p:txBody>
      </p:sp>
      <p:cxnSp>
        <p:nvCxnSpPr>
          <p:cNvPr id="35" name="直接连接符 46"/>
          <p:cNvCxnSpPr/>
          <p:nvPr/>
        </p:nvCxnSpPr>
        <p:spPr>
          <a:xfrm flipH="1">
            <a:off x="892450" y="4162722"/>
            <a:ext cx="10866080" cy="831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1149155" y="3332148"/>
            <a:ext cx="953352" cy="308517"/>
          </a:xfrm>
          <a:prstGeom prst="rect">
            <a:avLst/>
          </a:prstGeom>
          <a:noFill/>
          <a:ln>
            <a:noFill/>
          </a:ln>
        </p:spPr>
        <p:txBody>
          <a:bodyPr vert="horz" wrap="square" lIns="19671" tIns="16655" rIns="19671" bIns="16655" numCol="1" anchor="t" anchorCtr="0" compatLnSpc="1"/>
          <a:lstStyle/>
          <a:p>
            <a:pPr algn="ctr" defTabSz="3327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前台</a:t>
            </a:r>
            <a:endParaRPr lang="zh-CN" altLang="en-US" sz="667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1329949" y="4528742"/>
            <a:ext cx="756884" cy="523037"/>
          </a:xfrm>
          <a:prstGeom prst="rect">
            <a:avLst/>
          </a:prstGeom>
          <a:noFill/>
          <a:ln>
            <a:noFill/>
          </a:ln>
        </p:spPr>
        <p:txBody>
          <a:bodyPr vert="horz" wrap="square" lIns="19671" tIns="16655" rIns="19671" bIns="16655" numCol="1" anchor="t" anchorCtr="0" compatLnSpc="1"/>
          <a:lstStyle/>
          <a:p>
            <a:pPr algn="ctr" defTabSz="3327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后台</a:t>
            </a:r>
            <a:endParaRPr lang="zh-CN" altLang="en-US" sz="667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874368" y="28210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2400" dirty="0"/>
          </a:p>
        </p:txBody>
      </p:sp>
      <p:sp>
        <p:nvSpPr>
          <p:cNvPr id="39" name="椭圆 38"/>
          <p:cNvSpPr/>
          <p:nvPr/>
        </p:nvSpPr>
        <p:spPr>
          <a:xfrm>
            <a:off x="7285177" y="2694925"/>
            <a:ext cx="2061180" cy="4649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7514025" y="2785693"/>
            <a:ext cx="1681068" cy="380707"/>
          </a:xfrm>
          <a:prstGeom prst="rect">
            <a:avLst/>
          </a:prstGeom>
          <a:noFill/>
          <a:ln>
            <a:noFill/>
          </a:ln>
        </p:spPr>
        <p:txBody>
          <a:bodyPr vert="horz" wrap="square" lIns="19671" tIns="16655" rIns="19671" bIns="16655" numCol="1" anchor="t" anchorCtr="0" compatLnSpc="1"/>
          <a:lstStyle/>
          <a:p>
            <a:pPr algn="ctr" defTabSz="3327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信息平台</a:t>
            </a:r>
          </a:p>
        </p:txBody>
      </p:sp>
    </p:spTree>
    <p:extLst>
      <p:ext uri="{BB962C8B-B14F-4D97-AF65-F5344CB8AC3E}">
        <p14:creationId xmlns:p14="http://schemas.microsoft.com/office/powerpoint/2010/main" val="16604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288" y="140516"/>
            <a:ext cx="6995160" cy="805428"/>
          </a:xfrm>
          <a:solidFill>
            <a:schemeClr val="bg1"/>
          </a:solidFill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zh-CN" altLang="en-US" sz="3360" b="1" dirty="0" smtClean="0">
                <a:solidFill>
                  <a:srgbClr val="C00000"/>
                </a:solidFill>
              </a:rPr>
              <a:t>背景及主要</a:t>
            </a:r>
            <a:r>
              <a:rPr lang="zh-CN" altLang="en-US" sz="3360" b="1" dirty="0">
                <a:solidFill>
                  <a:srgbClr val="C00000"/>
                </a:solidFill>
              </a:rPr>
              <a:t>文件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29035" y="1036549"/>
            <a:ext cx="9622080" cy="5450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教育部关于深入推进管办评分离 促进政府职能转变的 若干意见</a:t>
            </a:r>
            <a:r>
              <a:rPr lang="en-US" altLang="zh-CN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8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（教政法</a:t>
            </a:r>
            <a:r>
              <a:rPr lang="en-US" altLang="zh-CN" sz="288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【2015】5</a:t>
            </a:r>
            <a:r>
              <a:rPr lang="zh-CN" altLang="en-US" sz="288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号）</a:t>
            </a:r>
            <a:endParaRPr lang="en-US" altLang="zh-CN" sz="288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zh-CN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教育部办公厅关于建立职业院校教学工作诊断与改进</a:t>
            </a:r>
            <a:endParaRPr lang="en-US" altLang="zh-CN" sz="2880" b="1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制度的通知</a:t>
            </a:r>
            <a:r>
              <a:rPr lang="en-US" altLang="zh-CN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8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（教职成厅</a:t>
            </a:r>
            <a:r>
              <a:rPr lang="en-US" altLang="zh-CN" sz="288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【2015】2</a:t>
            </a:r>
            <a:r>
              <a:rPr lang="zh-CN" altLang="en-US" sz="288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号）</a:t>
            </a:r>
          </a:p>
          <a:p>
            <a:pPr>
              <a:lnSpc>
                <a:spcPct val="125000"/>
              </a:lnSpc>
            </a:pPr>
            <a:r>
              <a:rPr lang="zh-CN" altLang="en-US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关于印发</a:t>
            </a:r>
            <a:r>
              <a:rPr lang="en-US" altLang="zh-CN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高等职业院校内部质量保证体系诊断与改进</a:t>
            </a:r>
            <a:endParaRPr lang="en-US" altLang="zh-CN" sz="2880" b="1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sz="288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指导方案</a:t>
            </a:r>
            <a:r>
              <a:rPr lang="zh-CN" altLang="en-US" sz="288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（试行）</a:t>
            </a:r>
            <a:r>
              <a:rPr lang="en-US" altLang="zh-CN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启动相关工作的通知（教职成司函</a:t>
            </a:r>
            <a:r>
              <a:rPr lang="en-US" altLang="zh-CN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[2015]168</a:t>
            </a:r>
            <a:r>
              <a:rPr lang="zh-CN" altLang="en-US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号）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教育部</a:t>
            </a:r>
            <a:r>
              <a:rPr lang="zh-CN" altLang="zh-CN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sz="288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全面推进职业院校教学工作诊断与改进制度建设</a:t>
            </a:r>
            <a:r>
              <a:rPr lang="zh-CN" altLang="zh-CN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的通知</a:t>
            </a:r>
            <a:r>
              <a:rPr lang="en-US" altLang="zh-CN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教职成司函</a:t>
            </a:r>
            <a:r>
              <a:rPr lang="en-US" altLang="zh-CN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[2017]56</a:t>
            </a:r>
            <a:r>
              <a:rPr lang="zh-CN" altLang="zh-CN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28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8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40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49442" y="2716902"/>
            <a:ext cx="7062940" cy="2384037"/>
            <a:chOff x="1979612" y="3465512"/>
            <a:chExt cx="3884613" cy="17478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78050" y="4452937"/>
              <a:ext cx="3606800" cy="760412"/>
              <a:chOff x="1383" y="1452"/>
              <a:chExt cx="2826" cy="596"/>
            </a:xfrm>
          </p:grpSpPr>
          <p:sp>
            <p:nvSpPr>
              <p:cNvPr id="13" name="Oval 5"/>
              <p:cNvSpPr>
                <a:spLocks noChangeArrowheads="1"/>
              </p:cNvSpPr>
              <p:nvPr/>
            </p:nvSpPr>
            <p:spPr bwMode="ltGray">
              <a:xfrm>
                <a:off x="1383" y="1464"/>
                <a:ext cx="2824" cy="5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733"/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ltGray">
              <a:xfrm>
                <a:off x="1383" y="1455"/>
                <a:ext cx="2826" cy="552"/>
              </a:xfrm>
              <a:prstGeom prst="ellipse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733"/>
              </a:p>
            </p:txBody>
          </p:sp>
          <p:sp>
            <p:nvSpPr>
              <p:cNvPr id="15" name="Oval 7"/>
              <p:cNvSpPr>
                <a:spLocks noChangeArrowheads="1"/>
              </p:cNvSpPr>
              <p:nvPr/>
            </p:nvSpPr>
            <p:spPr bwMode="ltGray">
              <a:xfrm>
                <a:off x="1385" y="1452"/>
                <a:ext cx="2808" cy="5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733"/>
              </a:p>
            </p:txBody>
          </p:sp>
        </p:grpSp>
        <p:sp>
          <p:nvSpPr>
            <p:cNvPr id="4" name="AutoShape 8"/>
            <p:cNvSpPr>
              <a:spLocks noChangeArrowheads="1"/>
            </p:cNvSpPr>
            <p:nvPr/>
          </p:nvSpPr>
          <p:spPr bwMode="gray">
            <a:xfrm>
              <a:off x="2640012" y="4535487"/>
              <a:ext cx="566738" cy="368300"/>
            </a:xfrm>
            <a:prstGeom prst="cube">
              <a:avLst>
                <a:gd name="adj" fmla="val 48171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733"/>
            </a:p>
          </p:txBody>
        </p:sp>
        <p:sp>
          <p:nvSpPr>
            <p:cNvPr id="5" name="AutoShape 9"/>
            <p:cNvSpPr>
              <a:spLocks noChangeArrowheads="1"/>
            </p:cNvSpPr>
            <p:nvPr/>
          </p:nvSpPr>
          <p:spPr bwMode="ltGray">
            <a:xfrm>
              <a:off x="1979612" y="4114799"/>
              <a:ext cx="1739900" cy="598488"/>
            </a:xfrm>
            <a:prstGeom prst="cube">
              <a:avLst>
                <a:gd name="adj" fmla="val 24338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733"/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gray">
            <a:xfrm>
              <a:off x="3762375" y="3759199"/>
              <a:ext cx="566737" cy="1144588"/>
            </a:xfrm>
            <a:prstGeom prst="cube">
              <a:avLst>
                <a:gd name="adj" fmla="val 48171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733"/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ltGray">
            <a:xfrm>
              <a:off x="3054350" y="3465512"/>
              <a:ext cx="2043112" cy="576262"/>
            </a:xfrm>
            <a:prstGeom prst="cube">
              <a:avLst>
                <a:gd name="adj" fmla="val 24338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733"/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gray">
            <a:xfrm>
              <a:off x="4751387" y="4535487"/>
              <a:ext cx="566738" cy="368300"/>
            </a:xfrm>
            <a:prstGeom prst="cube">
              <a:avLst>
                <a:gd name="adj" fmla="val 48171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733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ltGray">
            <a:xfrm>
              <a:off x="4175125" y="4119562"/>
              <a:ext cx="1689100" cy="598487"/>
            </a:xfrm>
            <a:prstGeom prst="cube">
              <a:avLst>
                <a:gd name="adj" fmla="val 2433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733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gray">
            <a:xfrm>
              <a:off x="1991482" y="4209413"/>
              <a:ext cx="1467068" cy="53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1C1C1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 pitchFamily="49" charset="-122"/>
                  <a:ea typeface="黑体" pitchFamily="49" charset="-122"/>
                </a:rPr>
                <a:t>源头采集</a:t>
              </a:r>
              <a:endParaRPr lang="en-US" altLang="zh-C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 pitchFamily="49" charset="-122"/>
                <a:ea typeface="黑体" pitchFamily="49" charset="-122"/>
              </a:endParaRPr>
            </a:p>
            <a:p>
              <a:pPr algn="ctr"/>
              <a:r>
                <a:rPr lang="zh-CN" altLang="en-US" sz="1733" dirty="0">
                  <a:latin typeface="黑体" pitchFamily="49" charset="-122"/>
                  <a:ea typeface="黑体" pitchFamily="49" charset="-122"/>
                </a:rPr>
                <a:t>人人是源头数据采集者</a:t>
              </a:r>
              <a:endParaRPr lang="en-US" altLang="zh-CN" sz="1733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gray">
            <a:xfrm>
              <a:off x="4248343" y="4219105"/>
              <a:ext cx="1467068" cy="53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1C1C1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 pitchFamily="49" charset="-122"/>
                  <a:ea typeface="黑体" pitchFamily="49" charset="-122"/>
                </a:rPr>
                <a:t>即时采集</a:t>
              </a:r>
              <a:endParaRPr lang="en-US" altLang="zh-C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 pitchFamily="49" charset="-122"/>
                <a:ea typeface="黑体" pitchFamily="49" charset="-122"/>
              </a:endParaRPr>
            </a:p>
            <a:p>
              <a:pPr algn="ctr"/>
              <a:r>
                <a:rPr lang="zh-CN" altLang="en-US" sz="1733" dirty="0">
                  <a:latin typeface="黑体" pitchFamily="49" charset="-122"/>
                  <a:ea typeface="黑体" pitchFamily="49" charset="-122"/>
                </a:rPr>
                <a:t>源头数据生成即予采集</a:t>
              </a:r>
              <a:endParaRPr lang="en-US" altLang="zh-CN" sz="1733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gray">
            <a:xfrm>
              <a:off x="3100115" y="3546387"/>
              <a:ext cx="1767065" cy="53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1C1C1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 pitchFamily="49" charset="-122"/>
                  <a:ea typeface="黑体" pitchFamily="49" charset="-122"/>
                </a:rPr>
                <a:t>开放共享</a:t>
              </a:r>
              <a:endParaRPr lang="en-US" altLang="zh-C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 pitchFamily="49" charset="-122"/>
                <a:ea typeface="黑体" pitchFamily="49" charset="-122"/>
              </a:endParaRPr>
            </a:p>
            <a:p>
              <a:pPr algn="ctr"/>
              <a:r>
                <a:rPr lang="zh-CN" altLang="en-US" sz="1733" dirty="0">
                  <a:latin typeface="黑体" pitchFamily="49" charset="-122"/>
                  <a:ea typeface="黑体" pitchFamily="49" charset="-122"/>
                </a:rPr>
                <a:t>人人是数据使用、监督者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1489075" y="1484784"/>
            <a:ext cx="6094413" cy="566258"/>
          </a:xfrm>
          <a:prstGeom prst="rect">
            <a:avLst/>
          </a:prstGeom>
        </p:spPr>
        <p:txBody>
          <a:bodyPr lIns="121869" tIns="60935" rIns="121869" bIns="609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zh-CN" altLang="en-US" sz="32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一个平台</a:t>
            </a:r>
            <a:r>
              <a:rPr lang="en-US" altLang="zh-CN" sz="32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现代信息技术平台</a:t>
            </a:r>
          </a:p>
        </p:txBody>
      </p:sp>
      <p:sp>
        <p:nvSpPr>
          <p:cNvPr id="18" name="标题 3"/>
          <p:cNvSpPr>
            <a:spLocks noGrp="1"/>
          </p:cNvSpPr>
          <p:nvPr>
            <p:ph type="title"/>
          </p:nvPr>
        </p:nvSpPr>
        <p:spPr>
          <a:xfrm>
            <a:off x="993578" y="175300"/>
            <a:ext cx="5909234" cy="805428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内部质量保证体系</a:t>
            </a:r>
            <a:r>
              <a:rPr lang="zh-CN" altLang="en-US" sz="3200" dirty="0" smtClean="0"/>
              <a:t>架构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31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-311125" y="407989"/>
            <a:ext cx="8870579" cy="5556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nb-NO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建设适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应诊改</a:t>
            </a:r>
            <a:r>
              <a:rPr lang="zh-CN" altLang="nb-NO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的智能校园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nb-NO" altLang="zh-CN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9987" y="1295400"/>
            <a:ext cx="2590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实体校园（</a:t>
            </a:r>
            <a:r>
              <a:rPr lang="nb-NO" altLang="zh-CN" sz="2400" b="1" dirty="0">
                <a:latin typeface="黑体" pitchFamily="49" charset="-122"/>
                <a:ea typeface="黑体" pitchFamily="49" charset="-122"/>
              </a:rPr>
              <a:t>PC</a:t>
            </a: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）</a:t>
            </a:r>
            <a:endParaRPr lang="nb-NO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9987" y="4724400"/>
            <a:ext cx="2514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网络物理校园</a:t>
            </a: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nb-NO" altLang="zh-CN" sz="2400" b="1" dirty="0">
                <a:latin typeface="黑体" pitchFamily="49" charset="-122"/>
                <a:ea typeface="黑体" pitchFamily="49" charset="-122"/>
              </a:rPr>
              <a:t>CPC</a:t>
            </a: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）</a:t>
            </a:r>
            <a:endParaRPr lang="nb-NO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987" y="4724400"/>
            <a:ext cx="2133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数据采集</a:t>
            </a: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交流互动</a:t>
            </a: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nb-NO" altLang="zh-CN" sz="2400" b="1" dirty="0">
                <a:latin typeface="黑体" pitchFamily="49" charset="-122"/>
                <a:ea typeface="黑体" pitchFamily="49" charset="-122"/>
              </a:rPr>
              <a:t>CIOT</a:t>
            </a: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）</a:t>
            </a:r>
            <a:endParaRPr lang="nb-NO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16987" y="1295400"/>
            <a:ext cx="13716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预测</a:t>
            </a: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endParaRPr lang="nb-NO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endParaRPr lang="nb-NO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诊断</a:t>
            </a: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nb-NO" altLang="zh-CN" sz="2400" b="1" dirty="0">
                <a:latin typeface="黑体" pitchFamily="49" charset="-122"/>
                <a:ea typeface="黑体" pitchFamily="49" charset="-122"/>
              </a:rPr>
              <a:t>DM</a:t>
            </a: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）</a:t>
            </a: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挖掘</a:t>
            </a: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endParaRPr lang="nb-NO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endParaRPr lang="nb-NO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分析</a:t>
            </a:r>
            <a:endParaRPr lang="nb-NO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5187" y="1295400"/>
            <a:ext cx="2057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状态展示</a:t>
            </a:r>
            <a:endParaRPr lang="nb-NO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改进优化</a:t>
            </a: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nb-NO" altLang="zh-CN" sz="2400" b="1" dirty="0">
                <a:latin typeface="黑体" pitchFamily="49" charset="-122"/>
                <a:ea typeface="黑体" pitchFamily="49" charset="-122"/>
              </a:rPr>
              <a:t>CIOS</a:t>
            </a: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）</a:t>
            </a:r>
            <a:endParaRPr lang="nb-NO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278187" y="3048000"/>
            <a:ext cx="7620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1" name="Right Arrow 10"/>
          <p:cNvSpPr/>
          <p:nvPr/>
        </p:nvSpPr>
        <p:spPr>
          <a:xfrm>
            <a:off x="4954587" y="51816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2" name="Right Arrow 11"/>
          <p:cNvSpPr/>
          <p:nvPr/>
        </p:nvSpPr>
        <p:spPr>
          <a:xfrm>
            <a:off x="8002587" y="51816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3" name="Left Arrow 12"/>
          <p:cNvSpPr/>
          <p:nvPr/>
        </p:nvSpPr>
        <p:spPr>
          <a:xfrm>
            <a:off x="8002587" y="144780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4" name="Left Arrow 13"/>
          <p:cNvSpPr/>
          <p:nvPr/>
        </p:nvSpPr>
        <p:spPr>
          <a:xfrm>
            <a:off x="8002587" y="2514600"/>
            <a:ext cx="9017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5" name="Left Arrow 14"/>
          <p:cNvSpPr/>
          <p:nvPr/>
        </p:nvSpPr>
        <p:spPr>
          <a:xfrm>
            <a:off x="5030787" y="1828800"/>
            <a:ext cx="9017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7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26" descr="9900465_232809363139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120650"/>
            <a:ext cx="11966575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819401"/>
            <a:ext cx="5080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765676"/>
            <a:ext cx="4862512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576514"/>
            <a:ext cx="43529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576513"/>
            <a:ext cx="430371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2" y="1123950"/>
            <a:ext cx="46672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文本框 11"/>
          <p:cNvSpPr txBox="1">
            <a:spLocks noChangeArrowheads="1"/>
          </p:cNvSpPr>
          <p:nvPr/>
        </p:nvSpPr>
        <p:spPr bwMode="auto">
          <a:xfrm>
            <a:off x="254000" y="304800"/>
            <a:ext cx="3033712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智能校园规划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630534" y="1497496"/>
            <a:ext cx="761823" cy="761823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6627813" y="1590675"/>
            <a:ext cx="1192213" cy="515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Rectangle 4"/>
          <p:cNvSpPr/>
          <p:nvPr/>
        </p:nvSpPr>
        <p:spPr>
          <a:xfrm>
            <a:off x="406400" y="5370513"/>
            <a:ext cx="1662112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网络物理校园</a:t>
            </a: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nb-NO" altLang="zh-CN" sz="2400" b="1" dirty="0">
                <a:latin typeface="黑体" pitchFamily="49" charset="-122"/>
                <a:ea typeface="黑体" pitchFamily="49" charset="-122"/>
              </a:rPr>
              <a:t>CPC</a:t>
            </a: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）</a:t>
            </a:r>
            <a:endParaRPr lang="nb-NO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10328276" y="5389563"/>
            <a:ext cx="1487487" cy="104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数据采集</a:t>
            </a: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交流互动</a:t>
            </a:r>
            <a:endParaRPr lang="nb-NO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nb-NO" altLang="zh-CN" sz="2400" b="1" dirty="0">
                <a:latin typeface="黑体" pitchFamily="49" charset="-122"/>
                <a:ea typeface="黑体" pitchFamily="49" charset="-122"/>
              </a:rPr>
              <a:t>CIOT</a:t>
            </a:r>
            <a:r>
              <a:rPr lang="zh-CN" altLang="nb-NO" sz="2400" b="1" dirty="0">
                <a:latin typeface="黑体" pitchFamily="49" charset="-122"/>
                <a:ea typeface="黑体" pitchFamily="49" charset="-122"/>
              </a:rPr>
              <a:t>）</a:t>
            </a:r>
            <a:endParaRPr lang="nb-NO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Rectangle 7"/>
          <p:cNvSpPr/>
          <p:nvPr/>
        </p:nvSpPr>
        <p:spPr>
          <a:xfrm>
            <a:off x="9321800" y="304800"/>
            <a:ext cx="14271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nb-NO" b="1" dirty="0">
                <a:latin typeface="黑体" pitchFamily="49" charset="-122"/>
                <a:ea typeface="黑体" pitchFamily="49" charset="-122"/>
              </a:rPr>
              <a:t>状态展示</a:t>
            </a:r>
            <a:endParaRPr lang="nb-NO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b="1" dirty="0">
                <a:latin typeface="黑体" pitchFamily="49" charset="-122"/>
                <a:ea typeface="黑体" pitchFamily="49" charset="-122"/>
              </a:rPr>
              <a:t>改进优化</a:t>
            </a:r>
            <a:endParaRPr lang="nb-NO" altLang="zh-CN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b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nb-NO" altLang="zh-CN" b="1" dirty="0">
                <a:latin typeface="黑体" pitchFamily="49" charset="-122"/>
                <a:ea typeface="黑体" pitchFamily="49" charset="-122"/>
              </a:rPr>
              <a:t>CIOS</a:t>
            </a:r>
            <a:r>
              <a:rPr lang="zh-CN" altLang="nb-NO" b="1" dirty="0">
                <a:latin typeface="黑体" pitchFamily="49" charset="-122"/>
                <a:ea typeface="黑体" pitchFamily="49" charset="-122"/>
              </a:rPr>
              <a:t>）</a:t>
            </a:r>
            <a:endParaRPr lang="nb-NO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10855325" y="331788"/>
            <a:ext cx="1111250" cy="881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nb-NO" b="1" dirty="0">
                <a:latin typeface="黑体" pitchFamily="49" charset="-122"/>
                <a:ea typeface="黑体" pitchFamily="49" charset="-122"/>
              </a:rPr>
              <a:t>预测诊断</a:t>
            </a:r>
            <a:endParaRPr lang="nb-NO" altLang="zh-CN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b="1" dirty="0">
                <a:latin typeface="黑体" pitchFamily="49" charset="-122"/>
                <a:ea typeface="黑体" pitchFamily="49" charset="-122"/>
              </a:rPr>
              <a:t>挖掘分析</a:t>
            </a:r>
            <a:endParaRPr lang="en-US" altLang="zh-CN" b="1" dirty="0">
              <a:latin typeface="黑体" pitchFamily="49" charset="-122"/>
              <a:ea typeface="黑体" pitchFamily="49" charset="-122"/>
            </a:endParaRPr>
          </a:p>
          <a:p>
            <a:pPr algn="ctr">
              <a:defRPr/>
            </a:pPr>
            <a:r>
              <a:rPr lang="zh-CN" altLang="nb-NO" b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nb-NO" altLang="zh-CN" b="1" dirty="0">
                <a:latin typeface="黑体" pitchFamily="49" charset="-122"/>
                <a:ea typeface="黑体" pitchFamily="49" charset="-122"/>
              </a:rPr>
              <a:t>DM</a:t>
            </a:r>
            <a:r>
              <a:rPr lang="zh-CN" altLang="nb-NO" b="1" dirty="0">
                <a:latin typeface="黑体" pitchFamily="49" charset="-122"/>
                <a:ea typeface="黑体" pitchFamily="49" charset="-122"/>
              </a:rPr>
              <a:t>）</a:t>
            </a:r>
            <a:endParaRPr lang="nb-NO" altLang="zh-CN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18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200805080838261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700808"/>
            <a:ext cx="429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77788"/>
            <a:ext cx="10515600" cy="1325562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C00000"/>
                </a:solidFill>
              </a:rPr>
              <a:t>建设</a:t>
            </a:r>
            <a:r>
              <a:rPr lang="zh-CN" altLang="en-US" sz="4000" b="1" dirty="0">
                <a:solidFill>
                  <a:srgbClr val="C00000"/>
                </a:solidFill>
              </a:rPr>
              <a:t>的基本思路</a:t>
            </a: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1587" y="1772816"/>
            <a:ext cx="7778750" cy="366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3">
              <a:lnSpc>
                <a:spcPct val="150000"/>
              </a:lnSpc>
            </a:pPr>
            <a:r>
              <a:rPr lang="zh-CN" altLang="en-US" sz="4000" b="1" dirty="0"/>
              <a:t>以软环境建设为主</a:t>
            </a:r>
          </a:p>
          <a:p>
            <a:pPr lvl="3">
              <a:lnSpc>
                <a:spcPct val="150000"/>
              </a:lnSpc>
            </a:pPr>
            <a:r>
              <a:rPr lang="zh-CN" altLang="en-US" sz="4000" b="1" dirty="0"/>
              <a:t>以系统软件互通互联为主</a:t>
            </a:r>
          </a:p>
          <a:p>
            <a:pPr lvl="3">
              <a:lnSpc>
                <a:spcPct val="150000"/>
              </a:lnSpc>
            </a:pPr>
            <a:r>
              <a:rPr lang="zh-CN" altLang="en-US" sz="4000" b="1" dirty="0"/>
              <a:t>以规则高度融合为主</a:t>
            </a:r>
          </a:p>
          <a:p>
            <a:pPr lvl="3">
              <a:lnSpc>
                <a:spcPct val="150000"/>
              </a:lnSpc>
            </a:pPr>
            <a:r>
              <a:rPr lang="zh-CN" altLang="en-US" sz="4000" b="1" dirty="0"/>
              <a:t>以数据综合应用为主</a:t>
            </a:r>
          </a:p>
        </p:txBody>
      </p:sp>
    </p:spTree>
    <p:extLst>
      <p:ext uri="{BB962C8B-B14F-4D97-AF65-F5344CB8AC3E}">
        <p14:creationId xmlns:p14="http://schemas.microsoft.com/office/powerpoint/2010/main" val="1085997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3825" y="336551"/>
            <a:ext cx="8229600" cy="715963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C00000"/>
                </a:solidFill>
              </a:rPr>
              <a:t>建设的</a:t>
            </a:r>
            <a:r>
              <a:rPr lang="zh-CN" altLang="en-US" sz="4000" b="1" dirty="0">
                <a:solidFill>
                  <a:srgbClr val="C00000"/>
                </a:solidFill>
              </a:rPr>
              <a:t>目标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061" y="1340547"/>
            <a:ext cx="6013574" cy="4896765"/>
          </a:xfrm>
        </p:spPr>
        <p:txBody>
          <a:bodyPr>
            <a:normAutofit fontScale="62500" lnSpcReduction="20000"/>
          </a:bodyPr>
          <a:lstStyle/>
          <a:p>
            <a:pPr lvl="3">
              <a:lnSpc>
                <a:spcPct val="220000"/>
              </a:lnSpc>
              <a:buFontTx/>
              <a:buNone/>
            </a:pPr>
            <a:r>
              <a:rPr lang="zh-CN" altLang="en-US" sz="5900" dirty="0"/>
              <a:t>系统集成化</a:t>
            </a:r>
          </a:p>
          <a:p>
            <a:pPr lvl="3">
              <a:lnSpc>
                <a:spcPct val="220000"/>
              </a:lnSpc>
              <a:buFontTx/>
              <a:buNone/>
            </a:pPr>
            <a:r>
              <a:rPr lang="zh-CN" altLang="en-US" sz="5900" dirty="0"/>
              <a:t>管理可视化</a:t>
            </a:r>
          </a:p>
          <a:p>
            <a:pPr lvl="3">
              <a:lnSpc>
                <a:spcPct val="220000"/>
              </a:lnSpc>
              <a:buFontTx/>
              <a:buNone/>
            </a:pPr>
            <a:r>
              <a:rPr lang="zh-CN" altLang="en-US" sz="5900" dirty="0"/>
              <a:t>工作协同化</a:t>
            </a:r>
          </a:p>
          <a:p>
            <a:pPr lvl="3">
              <a:lnSpc>
                <a:spcPct val="220000"/>
              </a:lnSpc>
              <a:buFontTx/>
              <a:buNone/>
            </a:pPr>
            <a:r>
              <a:rPr lang="zh-CN" altLang="en-US" sz="5900" dirty="0"/>
              <a:t>流程标准化</a:t>
            </a:r>
          </a:p>
          <a:p>
            <a:endParaRPr lang="zh-CN" altLang="en-US" sz="4800" dirty="0"/>
          </a:p>
        </p:txBody>
      </p:sp>
      <p:pic>
        <p:nvPicPr>
          <p:cNvPr id="5124" name="Picture 7" descr="3314756_175323088178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4" r="50000" b="20732"/>
          <a:stretch>
            <a:fillRect/>
          </a:stretch>
        </p:blipFill>
        <p:spPr bwMode="auto">
          <a:xfrm>
            <a:off x="6207125" y="1362075"/>
            <a:ext cx="447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593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6462" y="17463"/>
            <a:ext cx="10515600" cy="1325562"/>
          </a:xfrm>
        </p:spPr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C00000"/>
                </a:solidFill>
              </a:rPr>
              <a:t>合格标准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grpSp>
        <p:nvGrpSpPr>
          <p:cNvPr id="6147" name="组合 1"/>
          <p:cNvGrpSpPr>
            <a:grpSpLocks/>
          </p:cNvGrpSpPr>
          <p:nvPr/>
        </p:nvGrpSpPr>
        <p:grpSpPr bwMode="auto">
          <a:xfrm>
            <a:off x="1327151" y="1616076"/>
            <a:ext cx="9196387" cy="4797425"/>
            <a:chOff x="762000" y="2209800"/>
            <a:chExt cx="7543800" cy="4648200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gray">
            <a:xfrm>
              <a:off x="1905000" y="2819400"/>
              <a:ext cx="5530850" cy="2743200"/>
            </a:xfrm>
            <a:prstGeom prst="upArrow">
              <a:avLst>
                <a:gd name="adj1" fmla="val 57824"/>
                <a:gd name="adj2" fmla="val 54398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200">
                <a:solidFill>
                  <a:srgbClr val="FF9933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33477" name="AutoShape 5"/>
            <p:cNvSpPr>
              <a:spLocks noChangeArrowheads="1"/>
            </p:cNvSpPr>
            <p:nvPr/>
          </p:nvSpPr>
          <p:spPr bwMode="gray">
            <a:xfrm>
              <a:off x="1829826" y="2209800"/>
              <a:ext cx="5943364" cy="575257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校本数据</a:t>
              </a:r>
              <a:r>
                <a:rPr lang="zh-CN" alt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</a:t>
              </a:r>
              <a:r>
                <a:rPr lang="zh-CN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系统）</a:t>
              </a:r>
              <a:endPara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762000" y="4724400"/>
              <a:ext cx="1752600" cy="2133600"/>
              <a:chOff x="576" y="2476"/>
              <a:chExt cx="995" cy="1304"/>
            </a:xfrm>
          </p:grpSpPr>
          <p:grpSp>
            <p:nvGrpSpPr>
              <p:cNvPr id="6170" name="Group 7"/>
              <p:cNvGrpSpPr>
                <a:grpSpLocks/>
              </p:cNvGrpSpPr>
              <p:nvPr/>
            </p:nvGrpSpPr>
            <p:grpSpPr bwMode="auto">
              <a:xfrm>
                <a:off x="576" y="2476"/>
                <a:ext cx="936" cy="954"/>
                <a:chOff x="624" y="1584"/>
                <a:chExt cx="1248" cy="1296"/>
              </a:xfrm>
            </p:grpSpPr>
            <p:grpSp>
              <p:nvGrpSpPr>
                <p:cNvPr id="6172" name="Group 8"/>
                <p:cNvGrpSpPr>
                  <a:grpSpLocks/>
                </p:cNvGrpSpPr>
                <p:nvPr/>
              </p:nvGrpSpPr>
              <p:grpSpPr bwMode="auto">
                <a:xfrm>
                  <a:off x="624" y="1584"/>
                  <a:ext cx="1248" cy="1296"/>
                  <a:chOff x="2016" y="1920"/>
                  <a:chExt cx="1680" cy="1680"/>
                </a:xfrm>
              </p:grpSpPr>
              <p:sp>
                <p:nvSpPr>
                  <p:cNvPr id="233481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3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63529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zh-CN" altLang="en-US">
                      <a:latin typeface="Arial" charset="0"/>
                    </a:endParaRPr>
                  </a:p>
                </p:txBody>
              </p:sp>
              <p:sp>
                <p:nvSpPr>
                  <p:cNvPr id="6175" name="Freeform 10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762 w 1321"/>
                      <a:gd name="T1" fmla="*/ 16 h 712"/>
                      <a:gd name="T2" fmla="*/ 772 w 1321"/>
                      <a:gd name="T3" fmla="*/ 17 h 712"/>
                      <a:gd name="T4" fmla="*/ 774 w 1321"/>
                      <a:gd name="T5" fmla="*/ 18 h 712"/>
                      <a:gd name="T6" fmla="*/ 770 w 1321"/>
                      <a:gd name="T7" fmla="*/ 20 h 712"/>
                      <a:gd name="T8" fmla="*/ 760 w 1321"/>
                      <a:gd name="T9" fmla="*/ 21 h 712"/>
                      <a:gd name="T10" fmla="*/ 745 w 1321"/>
                      <a:gd name="T11" fmla="*/ 22 h 712"/>
                      <a:gd name="T12" fmla="*/ 725 w 1321"/>
                      <a:gd name="T13" fmla="*/ 23 h 712"/>
                      <a:gd name="T14" fmla="*/ 700 w 1321"/>
                      <a:gd name="T15" fmla="*/ 24 h 712"/>
                      <a:gd name="T16" fmla="*/ 672 w 1321"/>
                      <a:gd name="T17" fmla="*/ 25 h 712"/>
                      <a:gd name="T18" fmla="*/ 639 w 1321"/>
                      <a:gd name="T19" fmla="*/ 26 h 712"/>
                      <a:gd name="T20" fmla="*/ 603 w 1321"/>
                      <a:gd name="T21" fmla="*/ 26 h 712"/>
                      <a:gd name="T22" fmla="*/ 567 w 1321"/>
                      <a:gd name="T23" fmla="*/ 27 h 712"/>
                      <a:gd name="T24" fmla="*/ 525 w 1321"/>
                      <a:gd name="T25" fmla="*/ 27 h 712"/>
                      <a:gd name="T26" fmla="*/ 483 w 1321"/>
                      <a:gd name="T27" fmla="*/ 27 h 712"/>
                      <a:gd name="T28" fmla="*/ 466 w 1321"/>
                      <a:gd name="T29" fmla="*/ 28 h 712"/>
                      <a:gd name="T30" fmla="*/ 279 w 1321"/>
                      <a:gd name="T31" fmla="*/ 28 h 712"/>
                      <a:gd name="T32" fmla="*/ 276 w 1321"/>
                      <a:gd name="T33" fmla="*/ 28 h 712"/>
                      <a:gd name="T34" fmla="*/ 239 w 1321"/>
                      <a:gd name="T35" fmla="*/ 27 h 712"/>
                      <a:gd name="T36" fmla="*/ 205 w 1321"/>
                      <a:gd name="T37" fmla="*/ 27 h 712"/>
                      <a:gd name="T38" fmla="*/ 171 w 1321"/>
                      <a:gd name="T39" fmla="*/ 27 h 712"/>
                      <a:gd name="T40" fmla="*/ 138 w 1321"/>
                      <a:gd name="T41" fmla="*/ 26 h 712"/>
                      <a:gd name="T42" fmla="*/ 111 w 1321"/>
                      <a:gd name="T43" fmla="*/ 26 h 712"/>
                      <a:gd name="T44" fmla="*/ 82 w 1321"/>
                      <a:gd name="T45" fmla="*/ 26 h 712"/>
                      <a:gd name="T46" fmla="*/ 62 w 1321"/>
                      <a:gd name="T47" fmla="*/ 25 h 712"/>
                      <a:gd name="T48" fmla="*/ 39 w 1321"/>
                      <a:gd name="T49" fmla="*/ 24 h 712"/>
                      <a:gd name="T50" fmla="*/ 26 w 1321"/>
                      <a:gd name="T51" fmla="*/ 23 h 712"/>
                      <a:gd name="T52" fmla="*/ 18 w 1321"/>
                      <a:gd name="T53" fmla="*/ 22 h 712"/>
                      <a:gd name="T54" fmla="*/ 6 w 1321"/>
                      <a:gd name="T55" fmla="*/ 21 h 712"/>
                      <a:gd name="T56" fmla="*/ 0 w 1321"/>
                      <a:gd name="T57" fmla="*/ 20 h 712"/>
                      <a:gd name="T58" fmla="*/ 0 w 1321"/>
                      <a:gd name="T59" fmla="*/ 20 h 712"/>
                      <a:gd name="T60" fmla="*/ 4 w 1321"/>
                      <a:gd name="T61" fmla="*/ 18 h 712"/>
                      <a:gd name="T62" fmla="*/ 16 w 1321"/>
                      <a:gd name="T63" fmla="*/ 17 h 712"/>
                      <a:gd name="T64" fmla="*/ 26 w 1321"/>
                      <a:gd name="T65" fmla="*/ 14 h 712"/>
                      <a:gd name="T66" fmla="*/ 58 w 1321"/>
                      <a:gd name="T67" fmla="*/ 11 h 712"/>
                      <a:gd name="T68" fmla="*/ 86 w 1321"/>
                      <a:gd name="T69" fmla="*/ 9 h 712"/>
                      <a:gd name="T70" fmla="*/ 120 w 1321"/>
                      <a:gd name="T71" fmla="*/ 7 h 712"/>
                      <a:gd name="T72" fmla="*/ 159 w 1321"/>
                      <a:gd name="T73" fmla="*/ 4 h 712"/>
                      <a:gd name="T74" fmla="*/ 201 w 1321"/>
                      <a:gd name="T75" fmla="*/ 4 h 712"/>
                      <a:gd name="T76" fmla="*/ 243 w 1321"/>
                      <a:gd name="T77" fmla="*/ 4 h 712"/>
                      <a:gd name="T78" fmla="*/ 291 w 1321"/>
                      <a:gd name="T79" fmla="*/ 4 h 712"/>
                      <a:gd name="T80" fmla="*/ 340 w 1321"/>
                      <a:gd name="T81" fmla="*/ 4 h 712"/>
                      <a:gd name="T82" fmla="*/ 391 w 1321"/>
                      <a:gd name="T83" fmla="*/ 0 h 712"/>
                      <a:gd name="T84" fmla="*/ 391 w 1321"/>
                      <a:gd name="T85" fmla="*/ 0 h 712"/>
                      <a:gd name="T86" fmla="*/ 444 w 1321"/>
                      <a:gd name="T87" fmla="*/ 4 h 712"/>
                      <a:gd name="T88" fmla="*/ 495 w 1321"/>
                      <a:gd name="T89" fmla="*/ 4 h 712"/>
                      <a:gd name="T90" fmla="*/ 545 w 1321"/>
                      <a:gd name="T91" fmla="*/ 4 h 712"/>
                      <a:gd name="T92" fmla="*/ 592 w 1321"/>
                      <a:gd name="T93" fmla="*/ 4 h 712"/>
                      <a:gd name="T94" fmla="*/ 634 w 1321"/>
                      <a:gd name="T95" fmla="*/ 5 h 712"/>
                      <a:gd name="T96" fmla="*/ 673 w 1321"/>
                      <a:gd name="T97" fmla="*/ 8 h 712"/>
                      <a:gd name="T98" fmla="*/ 707 w 1321"/>
                      <a:gd name="T99" fmla="*/ 10 h 712"/>
                      <a:gd name="T100" fmla="*/ 737 w 1321"/>
                      <a:gd name="T101" fmla="*/ 12 h 712"/>
                      <a:gd name="T102" fmla="*/ 762 w 1321"/>
                      <a:gd name="T103" fmla="*/ 16 h 712"/>
                      <a:gd name="T104" fmla="*/ 762 w 1321"/>
                      <a:gd name="T105" fmla="*/ 16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3483" name="Text Box 11"/>
                <p:cNvSpPr txBox="1">
                  <a:spLocks noChangeArrowheads="1"/>
                </p:cNvSpPr>
                <p:nvPr/>
              </p:nvSpPr>
              <p:spPr bwMode="gray">
                <a:xfrm>
                  <a:off x="766" y="2233"/>
                  <a:ext cx="957" cy="3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源头唯一</a:t>
                  </a:r>
                </a:p>
              </p:txBody>
            </p:sp>
          </p:grpSp>
          <p:sp>
            <p:nvSpPr>
              <p:cNvPr id="6171" name="Oval 12"/>
              <p:cNvSpPr>
                <a:spLocks noChangeArrowheads="1"/>
              </p:cNvSpPr>
              <p:nvPr/>
            </p:nvSpPr>
            <p:spPr bwMode="gray">
              <a:xfrm>
                <a:off x="576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/>
              </a:p>
            </p:txBody>
          </p:sp>
        </p:grpSp>
        <p:grpSp>
          <p:nvGrpSpPr>
            <p:cNvPr id="6151" name="Group 13"/>
            <p:cNvGrpSpPr>
              <a:grpSpLocks/>
            </p:cNvGrpSpPr>
            <p:nvPr/>
          </p:nvGrpSpPr>
          <p:grpSpPr bwMode="auto">
            <a:xfrm>
              <a:off x="2763838" y="4787900"/>
              <a:ext cx="1617662" cy="2070100"/>
              <a:chOff x="1776" y="2476"/>
              <a:chExt cx="1019" cy="1304"/>
            </a:xfrm>
          </p:grpSpPr>
          <p:grpSp>
            <p:nvGrpSpPr>
              <p:cNvPr id="6165" name="Group 14"/>
              <p:cNvGrpSpPr>
                <a:grpSpLocks/>
              </p:cNvGrpSpPr>
              <p:nvPr/>
            </p:nvGrpSpPr>
            <p:grpSpPr bwMode="auto">
              <a:xfrm>
                <a:off x="1776" y="2476"/>
                <a:ext cx="960" cy="958"/>
                <a:chOff x="2016" y="1920"/>
                <a:chExt cx="1680" cy="1680"/>
              </a:xfrm>
            </p:grpSpPr>
            <p:sp>
              <p:nvSpPr>
                <p:cNvPr id="233487" name="Oval 15"/>
                <p:cNvSpPr>
                  <a:spLocks noChangeArrowheads="1"/>
                </p:cNvSpPr>
                <p:nvPr/>
              </p:nvSpPr>
              <p:spPr bwMode="gray">
                <a:xfrm>
                  <a:off x="2014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233488" name="Freeform 16"/>
                <p:cNvSpPr>
                  <a:spLocks/>
                </p:cNvSpPr>
                <p:nvPr/>
              </p:nvSpPr>
              <p:spPr bwMode="gray">
                <a:xfrm>
                  <a:off x="2207" y="1949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  <p:sp>
            <p:nvSpPr>
              <p:cNvPr id="233489" name="Text Box 17"/>
              <p:cNvSpPr txBox="1">
                <a:spLocks noChangeArrowheads="1"/>
              </p:cNvSpPr>
              <p:nvPr/>
            </p:nvSpPr>
            <p:spPr bwMode="gray">
              <a:xfrm>
                <a:off x="1824" y="2936"/>
                <a:ext cx="864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实时采集</a:t>
                </a:r>
              </a:p>
            </p:txBody>
          </p:sp>
          <p:sp>
            <p:nvSpPr>
              <p:cNvPr id="6167" name="Oval 18"/>
              <p:cNvSpPr>
                <a:spLocks noChangeArrowheads="1"/>
              </p:cNvSpPr>
              <p:nvPr/>
            </p:nvSpPr>
            <p:spPr bwMode="gray">
              <a:xfrm>
                <a:off x="1800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/>
              </a:p>
            </p:txBody>
          </p:sp>
        </p:grpSp>
        <p:grpSp>
          <p:nvGrpSpPr>
            <p:cNvPr id="6152" name="Group 19"/>
            <p:cNvGrpSpPr>
              <a:grpSpLocks/>
            </p:cNvGrpSpPr>
            <p:nvPr/>
          </p:nvGrpSpPr>
          <p:grpSpPr bwMode="auto">
            <a:xfrm>
              <a:off x="4821238" y="4743450"/>
              <a:ext cx="1631950" cy="2114550"/>
              <a:chOff x="3072" y="2448"/>
              <a:chExt cx="1028" cy="1332"/>
            </a:xfrm>
          </p:grpSpPr>
          <p:grpSp>
            <p:nvGrpSpPr>
              <p:cNvPr id="6160" name="Group 20"/>
              <p:cNvGrpSpPr>
                <a:grpSpLocks/>
              </p:cNvGrpSpPr>
              <p:nvPr/>
            </p:nvGrpSpPr>
            <p:grpSpPr bwMode="auto">
              <a:xfrm>
                <a:off x="3072" y="2448"/>
                <a:ext cx="960" cy="958"/>
                <a:chOff x="2016" y="1920"/>
                <a:chExt cx="1680" cy="1680"/>
              </a:xfrm>
            </p:grpSpPr>
            <p:sp>
              <p:nvSpPr>
                <p:cNvPr id="233493" name="Oval 2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233494" name="Freeform 22"/>
                <p:cNvSpPr>
                  <a:spLocks/>
                </p:cNvSpPr>
                <p:nvPr/>
              </p:nvSpPr>
              <p:spPr bwMode="gray">
                <a:xfrm>
                  <a:off x="2207" y="1947"/>
                  <a:ext cx="1296" cy="635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  <p:sp>
            <p:nvSpPr>
              <p:cNvPr id="233495" name="Text Box 23"/>
              <p:cNvSpPr txBox="1">
                <a:spLocks noChangeArrowheads="1"/>
              </p:cNvSpPr>
              <p:nvPr/>
            </p:nvSpPr>
            <p:spPr bwMode="gray">
              <a:xfrm>
                <a:off x="3120" y="2908"/>
                <a:ext cx="864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共同维护</a:t>
                </a:r>
              </a:p>
            </p:txBody>
          </p:sp>
          <p:sp>
            <p:nvSpPr>
              <p:cNvPr id="6162" name="Oval 24"/>
              <p:cNvSpPr>
                <a:spLocks noChangeArrowheads="1"/>
              </p:cNvSpPr>
              <p:nvPr/>
            </p:nvSpPr>
            <p:spPr bwMode="gray">
              <a:xfrm>
                <a:off x="3105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/>
              </a:p>
            </p:txBody>
          </p:sp>
        </p:grpSp>
        <p:grpSp>
          <p:nvGrpSpPr>
            <p:cNvPr id="6153" name="Group 25"/>
            <p:cNvGrpSpPr>
              <a:grpSpLocks/>
            </p:cNvGrpSpPr>
            <p:nvPr/>
          </p:nvGrpSpPr>
          <p:grpSpPr bwMode="auto">
            <a:xfrm>
              <a:off x="6705600" y="4724400"/>
              <a:ext cx="1600200" cy="2114550"/>
              <a:chOff x="4272" y="2448"/>
              <a:chExt cx="995" cy="1332"/>
            </a:xfrm>
          </p:grpSpPr>
          <p:grpSp>
            <p:nvGrpSpPr>
              <p:cNvPr id="6154" name="Group 26"/>
              <p:cNvGrpSpPr>
                <a:grpSpLocks/>
              </p:cNvGrpSpPr>
              <p:nvPr/>
            </p:nvGrpSpPr>
            <p:grpSpPr bwMode="auto">
              <a:xfrm>
                <a:off x="4272" y="2448"/>
                <a:ext cx="960" cy="965"/>
                <a:chOff x="2400" y="1488"/>
                <a:chExt cx="1152" cy="1152"/>
              </a:xfrm>
            </p:grpSpPr>
            <p:grpSp>
              <p:nvGrpSpPr>
                <p:cNvPr id="6156" name="Group 27"/>
                <p:cNvGrpSpPr>
                  <a:grpSpLocks/>
                </p:cNvGrpSpPr>
                <p:nvPr/>
              </p:nvGrpSpPr>
              <p:grpSpPr bwMode="auto">
                <a:xfrm>
                  <a:off x="2400" y="1488"/>
                  <a:ext cx="1152" cy="1152"/>
                  <a:chOff x="2016" y="1920"/>
                  <a:chExt cx="1680" cy="1680"/>
                </a:xfrm>
              </p:grpSpPr>
              <p:sp>
                <p:nvSpPr>
                  <p:cNvPr id="233500" name="Oval 28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79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zh-CN" altLang="en-US">
                      <a:latin typeface="Arial" charset="0"/>
                    </a:endParaRPr>
                  </a:p>
                </p:txBody>
              </p:sp>
              <p:sp>
                <p:nvSpPr>
                  <p:cNvPr id="6159" name="Freeform 29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762 w 1321"/>
                      <a:gd name="T1" fmla="*/ 16 h 712"/>
                      <a:gd name="T2" fmla="*/ 772 w 1321"/>
                      <a:gd name="T3" fmla="*/ 17 h 712"/>
                      <a:gd name="T4" fmla="*/ 774 w 1321"/>
                      <a:gd name="T5" fmla="*/ 18 h 712"/>
                      <a:gd name="T6" fmla="*/ 770 w 1321"/>
                      <a:gd name="T7" fmla="*/ 20 h 712"/>
                      <a:gd name="T8" fmla="*/ 760 w 1321"/>
                      <a:gd name="T9" fmla="*/ 21 h 712"/>
                      <a:gd name="T10" fmla="*/ 745 w 1321"/>
                      <a:gd name="T11" fmla="*/ 22 h 712"/>
                      <a:gd name="T12" fmla="*/ 725 w 1321"/>
                      <a:gd name="T13" fmla="*/ 23 h 712"/>
                      <a:gd name="T14" fmla="*/ 700 w 1321"/>
                      <a:gd name="T15" fmla="*/ 24 h 712"/>
                      <a:gd name="T16" fmla="*/ 672 w 1321"/>
                      <a:gd name="T17" fmla="*/ 25 h 712"/>
                      <a:gd name="T18" fmla="*/ 639 w 1321"/>
                      <a:gd name="T19" fmla="*/ 26 h 712"/>
                      <a:gd name="T20" fmla="*/ 603 w 1321"/>
                      <a:gd name="T21" fmla="*/ 26 h 712"/>
                      <a:gd name="T22" fmla="*/ 567 w 1321"/>
                      <a:gd name="T23" fmla="*/ 27 h 712"/>
                      <a:gd name="T24" fmla="*/ 525 w 1321"/>
                      <a:gd name="T25" fmla="*/ 27 h 712"/>
                      <a:gd name="T26" fmla="*/ 483 w 1321"/>
                      <a:gd name="T27" fmla="*/ 27 h 712"/>
                      <a:gd name="T28" fmla="*/ 466 w 1321"/>
                      <a:gd name="T29" fmla="*/ 28 h 712"/>
                      <a:gd name="T30" fmla="*/ 279 w 1321"/>
                      <a:gd name="T31" fmla="*/ 28 h 712"/>
                      <a:gd name="T32" fmla="*/ 276 w 1321"/>
                      <a:gd name="T33" fmla="*/ 28 h 712"/>
                      <a:gd name="T34" fmla="*/ 239 w 1321"/>
                      <a:gd name="T35" fmla="*/ 27 h 712"/>
                      <a:gd name="T36" fmla="*/ 205 w 1321"/>
                      <a:gd name="T37" fmla="*/ 27 h 712"/>
                      <a:gd name="T38" fmla="*/ 171 w 1321"/>
                      <a:gd name="T39" fmla="*/ 27 h 712"/>
                      <a:gd name="T40" fmla="*/ 138 w 1321"/>
                      <a:gd name="T41" fmla="*/ 26 h 712"/>
                      <a:gd name="T42" fmla="*/ 111 w 1321"/>
                      <a:gd name="T43" fmla="*/ 26 h 712"/>
                      <a:gd name="T44" fmla="*/ 82 w 1321"/>
                      <a:gd name="T45" fmla="*/ 26 h 712"/>
                      <a:gd name="T46" fmla="*/ 62 w 1321"/>
                      <a:gd name="T47" fmla="*/ 25 h 712"/>
                      <a:gd name="T48" fmla="*/ 39 w 1321"/>
                      <a:gd name="T49" fmla="*/ 24 h 712"/>
                      <a:gd name="T50" fmla="*/ 26 w 1321"/>
                      <a:gd name="T51" fmla="*/ 23 h 712"/>
                      <a:gd name="T52" fmla="*/ 18 w 1321"/>
                      <a:gd name="T53" fmla="*/ 22 h 712"/>
                      <a:gd name="T54" fmla="*/ 6 w 1321"/>
                      <a:gd name="T55" fmla="*/ 21 h 712"/>
                      <a:gd name="T56" fmla="*/ 0 w 1321"/>
                      <a:gd name="T57" fmla="*/ 20 h 712"/>
                      <a:gd name="T58" fmla="*/ 0 w 1321"/>
                      <a:gd name="T59" fmla="*/ 20 h 712"/>
                      <a:gd name="T60" fmla="*/ 4 w 1321"/>
                      <a:gd name="T61" fmla="*/ 18 h 712"/>
                      <a:gd name="T62" fmla="*/ 16 w 1321"/>
                      <a:gd name="T63" fmla="*/ 17 h 712"/>
                      <a:gd name="T64" fmla="*/ 26 w 1321"/>
                      <a:gd name="T65" fmla="*/ 14 h 712"/>
                      <a:gd name="T66" fmla="*/ 58 w 1321"/>
                      <a:gd name="T67" fmla="*/ 11 h 712"/>
                      <a:gd name="T68" fmla="*/ 86 w 1321"/>
                      <a:gd name="T69" fmla="*/ 9 h 712"/>
                      <a:gd name="T70" fmla="*/ 120 w 1321"/>
                      <a:gd name="T71" fmla="*/ 7 h 712"/>
                      <a:gd name="T72" fmla="*/ 159 w 1321"/>
                      <a:gd name="T73" fmla="*/ 4 h 712"/>
                      <a:gd name="T74" fmla="*/ 201 w 1321"/>
                      <a:gd name="T75" fmla="*/ 4 h 712"/>
                      <a:gd name="T76" fmla="*/ 243 w 1321"/>
                      <a:gd name="T77" fmla="*/ 4 h 712"/>
                      <a:gd name="T78" fmla="*/ 291 w 1321"/>
                      <a:gd name="T79" fmla="*/ 4 h 712"/>
                      <a:gd name="T80" fmla="*/ 340 w 1321"/>
                      <a:gd name="T81" fmla="*/ 4 h 712"/>
                      <a:gd name="T82" fmla="*/ 391 w 1321"/>
                      <a:gd name="T83" fmla="*/ 0 h 712"/>
                      <a:gd name="T84" fmla="*/ 391 w 1321"/>
                      <a:gd name="T85" fmla="*/ 0 h 712"/>
                      <a:gd name="T86" fmla="*/ 444 w 1321"/>
                      <a:gd name="T87" fmla="*/ 4 h 712"/>
                      <a:gd name="T88" fmla="*/ 495 w 1321"/>
                      <a:gd name="T89" fmla="*/ 4 h 712"/>
                      <a:gd name="T90" fmla="*/ 545 w 1321"/>
                      <a:gd name="T91" fmla="*/ 4 h 712"/>
                      <a:gd name="T92" fmla="*/ 592 w 1321"/>
                      <a:gd name="T93" fmla="*/ 4 h 712"/>
                      <a:gd name="T94" fmla="*/ 634 w 1321"/>
                      <a:gd name="T95" fmla="*/ 5 h 712"/>
                      <a:gd name="T96" fmla="*/ 673 w 1321"/>
                      <a:gd name="T97" fmla="*/ 8 h 712"/>
                      <a:gd name="T98" fmla="*/ 707 w 1321"/>
                      <a:gd name="T99" fmla="*/ 10 h 712"/>
                      <a:gd name="T100" fmla="*/ 737 w 1321"/>
                      <a:gd name="T101" fmla="*/ 12 h 712"/>
                      <a:gd name="T102" fmla="*/ 762 w 1321"/>
                      <a:gd name="T103" fmla="*/ 16 h 712"/>
                      <a:gd name="T104" fmla="*/ 762 w 1321"/>
                      <a:gd name="T105" fmla="*/ 16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3502" name="Text Box 30"/>
                <p:cNvSpPr txBox="1">
                  <a:spLocks noChangeArrowheads="1"/>
                </p:cNvSpPr>
                <p:nvPr/>
              </p:nvSpPr>
              <p:spPr bwMode="gray">
                <a:xfrm>
                  <a:off x="2507" y="2014"/>
                  <a:ext cx="90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20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信息共享</a:t>
                  </a:r>
                </a:p>
              </p:txBody>
            </p:sp>
          </p:grpSp>
          <p:sp>
            <p:nvSpPr>
              <p:cNvPr id="6155" name="Oval 31"/>
              <p:cNvSpPr>
                <a:spLocks noChangeArrowheads="1"/>
              </p:cNvSpPr>
              <p:nvPr/>
            </p:nvSpPr>
            <p:spPr bwMode="gray">
              <a:xfrm>
                <a:off x="4272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1388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65567" y="1093893"/>
            <a:ext cx="6649720" cy="4204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defTabSz="1218323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认识偏差（</a:t>
            </a: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 action="ppaction://hlinkpres?slideindex=1&amp;slidetitle="/>
              </a:rPr>
              <a:t>基本概念</a:t>
            </a: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marL="380990" indent="-380990" defTabSz="1218323">
              <a:lnSpc>
                <a:spcPct val="130000"/>
              </a:lnSpc>
            </a:pPr>
            <a:r>
              <a:rPr lang="zh-CN" altLang="en-US" sz="1867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误解《高职院校内部质量保证体系诊断项目参考表》</a:t>
            </a:r>
          </a:p>
          <a:p>
            <a:pPr marL="380990" indent="-380990" defTabSz="1218323">
              <a:lnSpc>
                <a:spcPct val="130000"/>
              </a:lnSpc>
            </a:pPr>
            <a:r>
              <a:rPr lang="zh-CN" altLang="en-US" sz="1867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将参考提示理解为目标、任务，作为诊改起点</a:t>
            </a:r>
          </a:p>
          <a:p>
            <a:pPr marL="380990" indent="-380990" defTabSz="1218323">
              <a:lnSpc>
                <a:spcPct val="130000"/>
              </a:lnSpc>
            </a:pPr>
            <a:r>
              <a:rPr lang="zh-CN" altLang="en-US" sz="1867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忙于分解任务、落实责任</a:t>
            </a:r>
          </a:p>
          <a:p>
            <a:pPr marL="380990" indent="-380990" defTabSz="1218323">
              <a:lnSpc>
                <a:spcPct val="130000"/>
              </a:lnSpc>
            </a:pPr>
            <a:r>
              <a:rPr lang="zh-CN" altLang="en-US" sz="1867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诊改演变成迎评促建，目的异化为通过复核</a:t>
            </a:r>
          </a:p>
          <a:p>
            <a:pPr marL="380990" indent="-380990" defTabSz="1218323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诊改不同于传统评估</a:t>
            </a:r>
          </a:p>
          <a:p>
            <a:pPr marL="380990" indent="-380990" defTabSz="1218323">
              <a:lnSpc>
                <a:spcPct val="130000"/>
              </a:lnSpc>
            </a:pPr>
            <a:r>
              <a:rPr lang="zh-CN" altLang="en-US" sz="2133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主体：从第三方转向自身</a:t>
            </a:r>
            <a:r>
              <a:rPr lang="zh-CN" altLang="en-US" sz="2133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（自定目标、标准）</a:t>
            </a:r>
          </a:p>
          <a:p>
            <a:pPr marL="380990" indent="-380990" defTabSz="1218323">
              <a:lnSpc>
                <a:spcPct val="130000"/>
              </a:lnSpc>
            </a:pPr>
            <a:r>
              <a:rPr lang="zh-CN" altLang="en-US" sz="2133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目的：从证明变为改进</a:t>
            </a:r>
            <a:r>
              <a:rPr lang="zh-CN" altLang="en-US" sz="2133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（监测预警，诊断改进）</a:t>
            </a:r>
            <a:endParaRPr lang="zh-CN" altLang="en-US" sz="2133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Picture 5" descr="http://img.taopic.com/uploads/allimg/120917/219077-12091G0264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148" y="1347986"/>
            <a:ext cx="2450960" cy="260699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1553235" y="5301208"/>
            <a:ext cx="8170873" cy="1241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667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起点出偏差：工作偏离轨道</a:t>
            </a:r>
            <a:r>
              <a:rPr lang="zh-CN" altLang="en-US" sz="24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，不知所终</a:t>
            </a:r>
          </a:p>
          <a:p>
            <a:pPr>
              <a:lnSpc>
                <a:spcPct val="140000"/>
              </a:lnSpc>
            </a:pPr>
            <a:r>
              <a:rPr lang="zh-CN" altLang="en-US" sz="2667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诊改的起点：打造“目标链”与“标准链”</a:t>
            </a:r>
          </a:p>
        </p:txBody>
      </p:sp>
      <p:pic>
        <p:nvPicPr>
          <p:cNvPr id="12" name="Picture 4" descr="C:\Users\user\Desktop\xpic70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421" y="4581681"/>
            <a:ext cx="2443692" cy="158602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Target_117.88941548183px_1183258_easyicon.n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75" y="5450924"/>
            <a:ext cx="989753" cy="1074420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002889" y="186266"/>
            <a:ext cx="5901405" cy="722454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三、关于“诊改”的</a:t>
            </a:r>
            <a:r>
              <a:rPr lang="zh-CN" altLang="en-US" sz="3200" b="1" dirty="0" smtClean="0"/>
              <a:t>起点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940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0"/>
          <p:cNvSpPr txBox="1"/>
          <p:nvPr/>
        </p:nvSpPr>
        <p:spPr>
          <a:xfrm>
            <a:off x="883856" y="1002654"/>
            <a:ext cx="10023513" cy="145886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424169" indent="-424169" defTabSz="565559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目标是指个人或群体想要达到的境地或标准</a:t>
            </a:r>
          </a:p>
          <a:p>
            <a:pPr marL="424169" indent="-424169" defTabSz="565559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立足自己制定的目标开展教学诊断与改进工作</a:t>
            </a:r>
          </a:p>
          <a:p>
            <a:pPr marL="424169" indent="-424169" defTabSz="565559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目标是8字形质量改进螺旋的逻辑起点</a:t>
            </a:r>
          </a:p>
        </p:txBody>
      </p:sp>
      <p:sp>
        <p:nvSpPr>
          <p:cNvPr id="4" name="Freeform 274"/>
          <p:cNvSpPr/>
          <p:nvPr/>
        </p:nvSpPr>
        <p:spPr bwMode="auto">
          <a:xfrm>
            <a:off x="3718338" y="2867869"/>
            <a:ext cx="1728000" cy="17280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reflection endPos="21000" dist="50800" dir="5400000" sy="-100000" algn="bl" rotWithShape="0"/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/>
          </a:p>
        </p:txBody>
      </p:sp>
      <p:sp>
        <p:nvSpPr>
          <p:cNvPr id="5" name="Freeform 369"/>
          <p:cNvSpPr/>
          <p:nvPr/>
        </p:nvSpPr>
        <p:spPr bwMode="auto">
          <a:xfrm>
            <a:off x="6571691" y="2859427"/>
            <a:ext cx="1728000" cy="172800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endPos="21000" dist="50800" dir="5400000" sy="-100000" algn="bl" rotWithShape="0"/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6" name="TextBox 33"/>
          <p:cNvSpPr txBox="1"/>
          <p:nvPr/>
        </p:nvSpPr>
        <p:spPr>
          <a:xfrm>
            <a:off x="3720566" y="3343177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目标是诊改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动力的源头</a:t>
            </a:r>
          </a:p>
        </p:txBody>
      </p:sp>
      <p:sp>
        <p:nvSpPr>
          <p:cNvPr id="7" name="TextBox 35"/>
          <p:cNvSpPr txBox="1"/>
          <p:nvPr/>
        </p:nvSpPr>
        <p:spPr>
          <a:xfrm>
            <a:off x="6573923" y="3209203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不存在适合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所有院校的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万能目标</a:t>
            </a:r>
          </a:p>
        </p:txBody>
      </p:sp>
      <p:cxnSp>
        <p:nvCxnSpPr>
          <p:cNvPr id="8" name="直接箭头连接符 2"/>
          <p:cNvCxnSpPr/>
          <p:nvPr/>
        </p:nvCxnSpPr>
        <p:spPr>
          <a:xfrm flipH="1">
            <a:off x="1027069" y="2633639"/>
            <a:ext cx="207383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7"/>
          <p:cNvCxnSpPr>
            <a:endCxn id="4" idx="1"/>
          </p:cNvCxnSpPr>
          <p:nvPr/>
        </p:nvCxnSpPr>
        <p:spPr>
          <a:xfrm>
            <a:off x="3100901" y="2633641"/>
            <a:ext cx="870503" cy="48729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7"/>
          <p:cNvCxnSpPr/>
          <p:nvPr/>
        </p:nvCxnSpPr>
        <p:spPr>
          <a:xfrm>
            <a:off x="8770291" y="2604336"/>
            <a:ext cx="20736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8"/>
          <p:cNvCxnSpPr>
            <a:endCxn id="5" idx="7"/>
          </p:cNvCxnSpPr>
          <p:nvPr/>
        </p:nvCxnSpPr>
        <p:spPr>
          <a:xfrm flipH="1">
            <a:off x="8046633" y="2604341"/>
            <a:ext cx="717021" cy="50815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839762" y="3014299"/>
            <a:ext cx="3142037" cy="16437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80990" indent="-380990">
              <a:buFont typeface="Wingdings" panose="05000000000000000000" pitchFamily="2" charset="2"/>
              <a:buChar char="Ø"/>
            </a:pPr>
            <a:r>
              <a:rPr lang="zh-CN" altLang="en-US" sz="1867" dirty="0">
                <a:solidFill>
                  <a:srgbClr val="C00000"/>
                </a:solidFill>
              </a:rPr>
              <a:t>与目标比较</a:t>
            </a:r>
          </a:p>
          <a:p>
            <a:pPr marL="380990" indent="-380990">
              <a:buFont typeface="Arial" panose="020B0604020202020204"/>
              <a:buChar char="•"/>
            </a:pPr>
            <a:r>
              <a:rPr lang="zh-CN" altLang="en-US" sz="1867" dirty="0">
                <a:solidFill>
                  <a:schemeClr val="tx1"/>
                </a:solidFill>
              </a:rPr>
              <a:t>发现问题和偏差</a:t>
            </a:r>
          </a:p>
          <a:p>
            <a:pPr marL="380990" indent="-380990">
              <a:buFont typeface="Arial" panose="020B0604020202020204"/>
              <a:buChar char="•"/>
            </a:pPr>
            <a:r>
              <a:rPr lang="zh-CN" altLang="en-US" sz="1867" dirty="0">
                <a:solidFill>
                  <a:schemeClr val="tx1"/>
                </a:solidFill>
              </a:rPr>
              <a:t>产生解题消偏愿望</a:t>
            </a:r>
          </a:p>
          <a:p>
            <a:pPr marL="380990" indent="-380990">
              <a:buFont typeface="Arial" panose="020B0604020202020204"/>
              <a:buChar char="•"/>
            </a:pPr>
            <a:r>
              <a:rPr lang="zh-CN" altLang="en-US" sz="1867" dirty="0">
                <a:solidFill>
                  <a:schemeClr val="tx1"/>
                </a:solidFill>
              </a:rPr>
              <a:t>化为学习创新改进动力</a:t>
            </a: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8569451" y="2714006"/>
            <a:ext cx="3624136" cy="20316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80990" indent="-380990">
              <a:buFont typeface="Wingdings" panose="05000000000000000000" pitchFamily="2" charset="2"/>
              <a:buChar char="Ø"/>
            </a:pPr>
            <a:r>
              <a:rPr lang="zh-CN" altLang="en-US" sz="1867" dirty="0">
                <a:solidFill>
                  <a:srgbClr val="C00000"/>
                </a:solidFill>
              </a:rPr>
              <a:t>共性</a:t>
            </a:r>
          </a:p>
          <a:p>
            <a:pPr marL="380990" indent="-380990">
              <a:buFont typeface="Arial" panose="020B0604020202020204"/>
              <a:buChar char="•"/>
            </a:pPr>
            <a:r>
              <a:rPr lang="zh-CN" altLang="en-US" sz="1867" dirty="0">
                <a:solidFill>
                  <a:schemeClr val="tx1"/>
                </a:solidFill>
              </a:rPr>
              <a:t>诊断项目</a:t>
            </a:r>
            <a:r>
              <a:rPr lang="zh-CN" altLang="zh-CN" sz="1867" dirty="0">
                <a:solidFill>
                  <a:schemeClr val="tx1"/>
                </a:solidFill>
              </a:rPr>
              <a:t>、</a:t>
            </a:r>
            <a:r>
              <a:rPr lang="zh-CN" altLang="en-US" sz="1867" dirty="0">
                <a:solidFill>
                  <a:schemeClr val="tx1"/>
                </a:solidFill>
              </a:rPr>
              <a:t>诊断要素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zh-CN" altLang="en-US" sz="1867" dirty="0">
                <a:solidFill>
                  <a:srgbClr val="C00000"/>
                </a:solidFill>
              </a:rPr>
              <a:t>个性</a:t>
            </a:r>
          </a:p>
          <a:p>
            <a:pPr marL="380990" indent="-380990">
              <a:buFont typeface="Arial" panose="020B0604020202020204"/>
              <a:buChar char="•"/>
            </a:pPr>
            <a:r>
              <a:rPr lang="zh-CN" altLang="en-US" sz="1867" dirty="0">
                <a:solidFill>
                  <a:schemeClr val="tx1"/>
                </a:solidFill>
              </a:rPr>
              <a:t>区域环境</a:t>
            </a:r>
            <a:r>
              <a:rPr lang="zh-CN" altLang="zh-CN" sz="1867" dirty="0">
                <a:solidFill>
                  <a:schemeClr val="tx1"/>
                </a:solidFill>
              </a:rPr>
              <a:t>、</a:t>
            </a:r>
            <a:r>
              <a:rPr lang="zh-CN" altLang="en-US" sz="1867" dirty="0">
                <a:solidFill>
                  <a:schemeClr val="tx1"/>
                </a:solidFill>
              </a:rPr>
              <a:t>行业背景</a:t>
            </a:r>
          </a:p>
          <a:p>
            <a:pPr marL="380990" indent="-380990">
              <a:buFont typeface="Arial" panose="020B0604020202020204"/>
              <a:buChar char="•"/>
            </a:pPr>
            <a:r>
              <a:rPr lang="zh-CN" altLang="en-US" sz="1867" dirty="0">
                <a:solidFill>
                  <a:schemeClr val="tx1"/>
                </a:solidFill>
              </a:rPr>
              <a:t>历史沿革</a:t>
            </a:r>
            <a:r>
              <a:rPr lang="zh-CN" altLang="zh-CN" sz="1867" dirty="0">
                <a:solidFill>
                  <a:schemeClr val="tx1"/>
                </a:solidFill>
              </a:rPr>
              <a:t>、</a:t>
            </a:r>
            <a:r>
              <a:rPr lang="zh-CN" altLang="en-US" sz="1867" dirty="0">
                <a:solidFill>
                  <a:schemeClr val="tx1"/>
                </a:solidFill>
              </a:rPr>
              <a:t>发展阶段</a:t>
            </a:r>
          </a:p>
        </p:txBody>
      </p:sp>
      <p:sp>
        <p:nvSpPr>
          <p:cNvPr id="14" name="TextBox 42"/>
          <p:cNvSpPr txBox="1"/>
          <p:nvPr/>
        </p:nvSpPr>
        <p:spPr>
          <a:xfrm>
            <a:off x="883439" y="5337034"/>
            <a:ext cx="10707091" cy="10895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80990" indent="-380990">
              <a:lnSpc>
                <a:spcPct val="135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质量归根到底靠自身保证。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pres?slideindex=1&amp;slidetitle="/>
              </a:rPr>
              <a:t>诊改工作重点做好三件事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（体系、平台、文化）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990" indent="-380990">
              <a:lnSpc>
                <a:spcPct val="135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科学、先进、合理、有效、切合实际又众望所归的目标取决于设置的过程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1002889" y="186266"/>
            <a:ext cx="5901405" cy="722454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三、关于“诊改”的</a:t>
            </a:r>
            <a:r>
              <a:rPr lang="zh-CN" altLang="en-US" sz="3200" b="1" dirty="0" smtClean="0"/>
              <a:t>起点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036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4406" y="154562"/>
            <a:ext cx="5907696" cy="805428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四、关于“诊改”的</a:t>
            </a:r>
            <a:r>
              <a:rPr lang="zh-CN" altLang="en-US" sz="3200" b="1" dirty="0"/>
              <a:t>体会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76AD5A1-9175-4AE6-94DE-55647E246135}"/>
              </a:ext>
            </a:extLst>
          </p:cNvPr>
          <p:cNvSpPr/>
          <p:nvPr/>
        </p:nvSpPr>
        <p:spPr>
          <a:xfrm>
            <a:off x="715160" y="1424647"/>
            <a:ext cx="10129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假设：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人心向好，干部职工真心想把学校办好。</a:t>
            </a:r>
            <a:endParaRPr lang="zh-CN" altLang="zh-CN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76AD5A1-9175-4AE6-94DE-55647E246135}"/>
              </a:ext>
            </a:extLst>
          </p:cNvPr>
          <p:cNvSpPr/>
          <p:nvPr/>
        </p:nvSpPr>
        <p:spPr>
          <a:xfrm>
            <a:off x="717125" y="2302552"/>
            <a:ext cx="10454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为实现学校确立的办学目标提供制度保证。</a:t>
            </a:r>
            <a:endParaRPr lang="zh-CN" altLang="zh-CN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6AD5A1-9175-4AE6-94DE-55647E246135}"/>
              </a:ext>
            </a:extLst>
          </p:cNvPr>
          <p:cNvSpPr/>
          <p:nvPr/>
        </p:nvSpPr>
        <p:spPr>
          <a:xfrm>
            <a:off x="719098" y="3204130"/>
            <a:ext cx="11283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任务：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完善质保体系、升级信息系统、形成质量文化。</a:t>
            </a:r>
            <a:endParaRPr lang="zh-CN" altLang="zh-CN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76AD5A1-9175-4AE6-94DE-55647E246135}"/>
              </a:ext>
            </a:extLst>
          </p:cNvPr>
          <p:cNvSpPr/>
          <p:nvPr/>
        </p:nvSpPr>
        <p:spPr>
          <a:xfrm>
            <a:off x="744738" y="4176726"/>
            <a:ext cx="11257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履行主体责任、激发内生动力，促进内涵发展。</a:t>
            </a:r>
            <a:endParaRPr lang="zh-CN" altLang="zh-CN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6AD5A1-9175-4AE6-94DE-55647E246135}"/>
              </a:ext>
            </a:extLst>
          </p:cNvPr>
          <p:cNvSpPr/>
          <p:nvPr/>
        </p:nvSpPr>
        <p:spPr>
          <a:xfrm>
            <a:off x="734876" y="5066470"/>
            <a:ext cx="11267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预期成效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改变学校的治理形态、教学形态、办学形态。</a:t>
            </a:r>
            <a:endParaRPr lang="zh-CN" altLang="zh-CN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47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title"/>
          </p:nvPr>
        </p:nvSpPr>
        <p:spPr>
          <a:xfrm>
            <a:off x="1205393" y="188640"/>
            <a:ext cx="7196450" cy="752475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最新理论研究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37" y="2001085"/>
            <a:ext cx="3319150" cy="3319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69901" y="5400691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E300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教学工作诊断与改进官方微信</a:t>
            </a:r>
          </a:p>
        </p:txBody>
      </p:sp>
      <p:sp>
        <p:nvSpPr>
          <p:cNvPr id="6" name="矩形 5">
            <a:hlinkClick r:id="rId3"/>
          </p:cNvPr>
          <p:cNvSpPr/>
          <p:nvPr/>
        </p:nvSpPr>
        <p:spPr>
          <a:xfrm>
            <a:off x="1872721" y="5369915"/>
            <a:ext cx="5695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吴访升： 用课程诊改带动教学质量</a:t>
            </a:r>
          </a:p>
        </p:txBody>
      </p:sp>
      <p:sp>
        <p:nvSpPr>
          <p:cNvPr id="7" name="矩形 6">
            <a:hlinkClick r:id="rId4"/>
          </p:cNvPr>
          <p:cNvSpPr/>
          <p:nvPr/>
        </p:nvSpPr>
        <p:spPr>
          <a:xfrm>
            <a:off x="1872721" y="4723621"/>
            <a:ext cx="5695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方灿林：抓好省级诊改的关键</a:t>
            </a:r>
          </a:p>
        </p:txBody>
      </p:sp>
      <p:sp>
        <p:nvSpPr>
          <p:cNvPr id="8" name="矩形 7">
            <a:hlinkClick r:id="rId5"/>
          </p:cNvPr>
          <p:cNvSpPr/>
          <p:nvPr/>
        </p:nvSpPr>
        <p:spPr>
          <a:xfrm>
            <a:off x="1872721" y="4077328"/>
            <a:ext cx="5695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汪建云：培育“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字螺旋” 夯实诊改</a:t>
            </a:r>
          </a:p>
        </p:txBody>
      </p:sp>
      <p:sp>
        <p:nvSpPr>
          <p:cNvPr id="9" name="矩形 8">
            <a:hlinkClick r:id="rId6"/>
          </p:cNvPr>
          <p:cNvSpPr/>
          <p:nvPr/>
        </p:nvSpPr>
        <p:spPr>
          <a:xfrm>
            <a:off x="1872721" y="3431035"/>
            <a:ext cx="5695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袁洪志：高职教学诊改应重点做好三件事</a:t>
            </a:r>
          </a:p>
        </p:txBody>
      </p:sp>
      <p:sp>
        <p:nvSpPr>
          <p:cNvPr id="10" name="矩形 9">
            <a:hlinkClick r:id="rId7"/>
          </p:cNvPr>
          <p:cNvSpPr/>
          <p:nvPr/>
        </p:nvSpPr>
        <p:spPr>
          <a:xfrm>
            <a:off x="1872721" y="2784742"/>
            <a:ext cx="5695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孙   辉：克服思维惯性，激发诊改原动力</a:t>
            </a:r>
          </a:p>
        </p:txBody>
      </p:sp>
      <p:sp>
        <p:nvSpPr>
          <p:cNvPr id="11" name="矩形 10">
            <a:hlinkClick r:id="rId8"/>
          </p:cNvPr>
          <p:cNvSpPr/>
          <p:nvPr/>
        </p:nvSpPr>
        <p:spPr>
          <a:xfrm>
            <a:off x="1872721" y="2138449"/>
            <a:ext cx="5695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杨应崧：打造“两链”，找准诊改的起点</a:t>
            </a:r>
          </a:p>
        </p:txBody>
      </p:sp>
      <p:sp>
        <p:nvSpPr>
          <p:cNvPr id="12" name="矩形 11"/>
          <p:cNvSpPr/>
          <p:nvPr/>
        </p:nvSpPr>
        <p:spPr>
          <a:xfrm>
            <a:off x="704322" y="1332513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中国教育报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院校教学诊改工作专栏文章</a:t>
            </a:r>
          </a:p>
        </p:txBody>
      </p:sp>
    </p:spTree>
    <p:extLst>
      <p:ext uri="{BB962C8B-B14F-4D97-AF65-F5344CB8AC3E}">
        <p14:creationId xmlns:p14="http://schemas.microsoft.com/office/powerpoint/2010/main" val="41246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http://www.ydzz.com/dbfile/2014/07/08/50275/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1603" y="1340768"/>
            <a:ext cx="576064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363" y="116632"/>
            <a:ext cx="6997440" cy="8054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一、诊</a:t>
            </a:r>
            <a:r>
              <a:rPr lang="zh-CN" altLang="en-US" sz="2800" dirty="0"/>
              <a:t>改与评估的关系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8995" y="1196752"/>
            <a:ext cx="5904656" cy="5054600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诊改≠</a:t>
            </a: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zh-CN" altLang="en-US" sz="24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管办评分离背景下</a:t>
            </a:r>
            <a:r>
              <a:rPr lang="zh-CN" altLang="en-US" sz="24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b="1" dirty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组织主体</a:t>
            </a:r>
            <a:r>
              <a:rPr lang="zh-CN" altLang="en-US" sz="2400" b="1" dirty="0" smtClean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不含质量管理方、办学方的其他利益相关方或第三方；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诊改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质量保证直接责任方（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设计、“生产”、管理）。 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94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707" y="143530"/>
            <a:ext cx="5830371" cy="805428"/>
          </a:xfrm>
        </p:spPr>
        <p:txBody>
          <a:bodyPr>
            <a:normAutofit fontScale="90000"/>
          </a:bodyPr>
          <a:lstStyle/>
          <a:p>
            <a:r>
              <a:rPr lang="zh-CN" altLang="en-US" sz="2880" dirty="0"/>
              <a:t>常州工程职业技术学院诊改工作进展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825" y="4868272"/>
            <a:ext cx="2309253" cy="1801088"/>
          </a:xfrm>
          <a:prstGeom prst="rect">
            <a:avLst/>
          </a:prstGeom>
        </p:spPr>
      </p:pic>
      <p:sp>
        <p:nvSpPr>
          <p:cNvPr id="4" name="直角三角形 3"/>
          <p:cNvSpPr/>
          <p:nvPr/>
        </p:nvSpPr>
        <p:spPr>
          <a:xfrm rot="2519004" flipH="1" flipV="1">
            <a:off x="6979099" y="3925070"/>
            <a:ext cx="473265" cy="430653"/>
          </a:xfrm>
          <a:prstGeom prst="rtTriangle">
            <a:avLst/>
          </a:prstGeom>
          <a:solidFill>
            <a:srgbClr val="9A75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96491">
              <a:defRPr/>
            </a:pPr>
            <a:endParaRPr lang="en-US" sz="21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" name="直角三角形 4"/>
          <p:cNvSpPr/>
          <p:nvPr/>
        </p:nvSpPr>
        <p:spPr>
          <a:xfrm rot="2519004" flipH="1" flipV="1">
            <a:off x="5940183" y="2304890"/>
            <a:ext cx="473265" cy="430653"/>
          </a:xfrm>
          <a:prstGeom prst="rtTriangle">
            <a:avLst/>
          </a:prstGeom>
          <a:solidFill>
            <a:srgbClr val="9A75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96491">
              <a:defRPr/>
            </a:pPr>
            <a:endParaRPr lang="en-US" sz="21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4723" y="1142895"/>
            <a:ext cx="5184576" cy="19442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84807">
                <a:alpha val="50980"/>
              </a:srgbClr>
            </a:solidFill>
            <a:prstDash val="solid"/>
          </a:ln>
          <a:effectLst>
            <a:outerShdw blurRad="215900" sx="104000" sy="104000" algn="ctr" rotWithShape="0">
              <a:srgbClr val="F79646">
                <a:lumMod val="50000"/>
                <a:alpha val="39000"/>
              </a:srgbClr>
            </a:outerShdw>
          </a:effectLst>
        </p:spPr>
        <p:txBody>
          <a:bodyPr rtlCol="0" anchor="ctr"/>
          <a:lstStyle/>
          <a:p>
            <a:pPr algn="ctr" defTabSz="1096491">
              <a:defRPr/>
            </a:pPr>
            <a:endParaRPr lang="en-US" sz="21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" name="五边形 6"/>
          <p:cNvSpPr/>
          <p:nvPr/>
        </p:nvSpPr>
        <p:spPr>
          <a:xfrm flipH="1">
            <a:off x="4626544" y="1502939"/>
            <a:ext cx="1901011" cy="1008112"/>
          </a:xfrm>
          <a:prstGeom prst="homePlate">
            <a:avLst/>
          </a:prstGeom>
          <a:gradFill flip="none" rotWithShape="1">
            <a:gsLst>
              <a:gs pos="100000">
                <a:srgbClr val="C97937"/>
              </a:gs>
              <a:gs pos="0">
                <a:srgbClr val="C97937"/>
              </a:gs>
              <a:gs pos="4000">
                <a:srgbClr val="FFC000"/>
              </a:gs>
              <a:gs pos="94000">
                <a:srgbClr val="FFC000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096491">
              <a:defRPr/>
            </a:pPr>
            <a:endParaRPr lang="en-US" sz="21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8" name="直角三角形 7"/>
          <p:cNvSpPr/>
          <p:nvPr/>
        </p:nvSpPr>
        <p:spPr>
          <a:xfrm rot="2519004" flipH="1" flipV="1">
            <a:off x="6477889" y="3925070"/>
            <a:ext cx="473265" cy="430653"/>
          </a:xfrm>
          <a:prstGeom prst="rtTriangle">
            <a:avLst/>
          </a:prstGeom>
          <a:gradFill flip="none" rotWithShape="1">
            <a:gsLst>
              <a:gs pos="0">
                <a:srgbClr val="984807">
                  <a:shade val="30000"/>
                  <a:satMod val="115000"/>
                </a:srgbClr>
              </a:gs>
              <a:gs pos="50000">
                <a:srgbClr val="984807">
                  <a:shade val="67500"/>
                  <a:satMod val="115000"/>
                </a:srgbClr>
              </a:gs>
              <a:gs pos="100000">
                <a:srgbClr val="984807">
                  <a:shade val="100000"/>
                  <a:satMod val="115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96491">
              <a:defRPr/>
            </a:pPr>
            <a:endParaRPr lang="en-US" sz="21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61640" y="2763075"/>
            <a:ext cx="5184576" cy="1944216"/>
          </a:xfrm>
          <a:custGeom>
            <a:avLst/>
            <a:gdLst>
              <a:gd name="connsiteX0" fmla="*/ 0 w 4320480"/>
              <a:gd name="connsiteY0" fmla="*/ 0 h 1944216"/>
              <a:gd name="connsiteX1" fmla="*/ 4320480 w 4320480"/>
              <a:gd name="connsiteY1" fmla="*/ 0 h 1944216"/>
              <a:gd name="connsiteX2" fmla="*/ 4320480 w 4320480"/>
              <a:gd name="connsiteY2" fmla="*/ 1944216 h 1944216"/>
              <a:gd name="connsiteX3" fmla="*/ 0 w 4320480"/>
              <a:gd name="connsiteY3" fmla="*/ 1944216 h 1944216"/>
              <a:gd name="connsiteX4" fmla="*/ 0 w 4320480"/>
              <a:gd name="connsiteY4" fmla="*/ 0 h 1944216"/>
              <a:gd name="connsiteX0-1" fmla="*/ 4320480 w 4411920"/>
              <a:gd name="connsiteY0-2" fmla="*/ 0 h 1944216"/>
              <a:gd name="connsiteX1-3" fmla="*/ 4320480 w 4411920"/>
              <a:gd name="connsiteY1-4" fmla="*/ 1944216 h 1944216"/>
              <a:gd name="connsiteX2-5" fmla="*/ 0 w 4411920"/>
              <a:gd name="connsiteY2-6" fmla="*/ 1944216 h 1944216"/>
              <a:gd name="connsiteX3-7" fmla="*/ 0 w 4411920"/>
              <a:gd name="connsiteY3-8" fmla="*/ 0 h 1944216"/>
              <a:gd name="connsiteX4-9" fmla="*/ 4411920 w 4411920"/>
              <a:gd name="connsiteY4-10" fmla="*/ 91440 h 1944216"/>
              <a:gd name="connsiteX0-11" fmla="*/ 4320480 w 4320480"/>
              <a:gd name="connsiteY0-12" fmla="*/ 0 h 1944216"/>
              <a:gd name="connsiteX1-13" fmla="*/ 4320480 w 4320480"/>
              <a:gd name="connsiteY1-14" fmla="*/ 1944216 h 1944216"/>
              <a:gd name="connsiteX2-15" fmla="*/ 0 w 4320480"/>
              <a:gd name="connsiteY2-16" fmla="*/ 1944216 h 1944216"/>
              <a:gd name="connsiteX3-17" fmla="*/ 0 w 4320480"/>
              <a:gd name="connsiteY3-18" fmla="*/ 0 h 1944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320480" h="1944216">
                <a:moveTo>
                  <a:pt x="4320480" y="0"/>
                </a:moveTo>
                <a:lnTo>
                  <a:pt x="4320480" y="1944216"/>
                </a:lnTo>
                <a:lnTo>
                  <a:pt x="0" y="1944216"/>
                </a:lnTo>
                <a:lnTo>
                  <a:pt x="0" y="0"/>
                </a:lnTo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984807">
                <a:alpha val="50980"/>
              </a:srgbClr>
            </a:solidFill>
            <a:prstDash val="solid"/>
          </a:ln>
          <a:effectLst>
            <a:outerShdw blurRad="215900" sx="104000" sy="104000" algn="ctr" rotWithShape="0">
              <a:srgbClr val="F79646">
                <a:lumMod val="50000"/>
                <a:alpha val="39000"/>
              </a:srgbClr>
            </a:outerShdw>
          </a:effectLst>
        </p:spPr>
        <p:txBody>
          <a:bodyPr rtlCol="0" anchor="ctr"/>
          <a:lstStyle/>
          <a:p>
            <a:pPr algn="ctr" defTabSz="1096491">
              <a:defRPr/>
            </a:pPr>
            <a:endParaRPr lang="en-US" sz="21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" name="五边形 9"/>
          <p:cNvSpPr/>
          <p:nvPr/>
        </p:nvSpPr>
        <p:spPr>
          <a:xfrm flipH="1">
            <a:off x="5663459" y="3123119"/>
            <a:ext cx="1901011" cy="1008112"/>
          </a:xfrm>
          <a:prstGeom prst="homePlate">
            <a:avLst/>
          </a:prstGeom>
          <a:gradFill flip="none" rotWithShape="1">
            <a:gsLst>
              <a:gs pos="100000">
                <a:srgbClr val="C97937"/>
              </a:gs>
              <a:gs pos="0">
                <a:srgbClr val="C97937"/>
              </a:gs>
              <a:gs pos="4000">
                <a:srgbClr val="FFC000"/>
              </a:gs>
              <a:gs pos="94000">
                <a:srgbClr val="FFC000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096491">
              <a:defRPr/>
            </a:pPr>
            <a:endParaRPr lang="en-US" sz="21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1" name="直角三角形 10"/>
          <p:cNvSpPr/>
          <p:nvPr/>
        </p:nvSpPr>
        <p:spPr>
          <a:xfrm rot="2519004" flipH="1" flipV="1">
            <a:off x="8033263" y="5545248"/>
            <a:ext cx="473265" cy="430653"/>
          </a:xfrm>
          <a:prstGeom prst="rtTriangle">
            <a:avLst/>
          </a:prstGeom>
          <a:solidFill>
            <a:srgbClr val="9A75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96491">
              <a:defRPr/>
            </a:pPr>
            <a:endParaRPr lang="en-US" sz="21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8556" y="4398648"/>
            <a:ext cx="5184576" cy="1944216"/>
          </a:xfrm>
          <a:custGeom>
            <a:avLst/>
            <a:gdLst>
              <a:gd name="connsiteX0" fmla="*/ 0 w 4320480"/>
              <a:gd name="connsiteY0" fmla="*/ 0 h 1944216"/>
              <a:gd name="connsiteX1" fmla="*/ 4320480 w 4320480"/>
              <a:gd name="connsiteY1" fmla="*/ 0 h 1944216"/>
              <a:gd name="connsiteX2" fmla="*/ 4320480 w 4320480"/>
              <a:gd name="connsiteY2" fmla="*/ 1944216 h 1944216"/>
              <a:gd name="connsiteX3" fmla="*/ 0 w 4320480"/>
              <a:gd name="connsiteY3" fmla="*/ 1944216 h 1944216"/>
              <a:gd name="connsiteX4" fmla="*/ 0 w 4320480"/>
              <a:gd name="connsiteY4" fmla="*/ 0 h 1944216"/>
              <a:gd name="connsiteX0-1" fmla="*/ 4320480 w 4411920"/>
              <a:gd name="connsiteY0-2" fmla="*/ 0 h 1944216"/>
              <a:gd name="connsiteX1-3" fmla="*/ 4320480 w 4411920"/>
              <a:gd name="connsiteY1-4" fmla="*/ 1944216 h 1944216"/>
              <a:gd name="connsiteX2-5" fmla="*/ 0 w 4411920"/>
              <a:gd name="connsiteY2-6" fmla="*/ 1944216 h 1944216"/>
              <a:gd name="connsiteX3-7" fmla="*/ 0 w 4411920"/>
              <a:gd name="connsiteY3-8" fmla="*/ 0 h 1944216"/>
              <a:gd name="connsiteX4-9" fmla="*/ 4411920 w 4411920"/>
              <a:gd name="connsiteY4-10" fmla="*/ 91440 h 1944216"/>
              <a:gd name="connsiteX0-11" fmla="*/ 4320480 w 4320480"/>
              <a:gd name="connsiteY0-12" fmla="*/ 0 h 1944216"/>
              <a:gd name="connsiteX1-13" fmla="*/ 4320480 w 4320480"/>
              <a:gd name="connsiteY1-14" fmla="*/ 1944216 h 1944216"/>
              <a:gd name="connsiteX2-15" fmla="*/ 0 w 4320480"/>
              <a:gd name="connsiteY2-16" fmla="*/ 1944216 h 1944216"/>
              <a:gd name="connsiteX3-17" fmla="*/ 0 w 4320480"/>
              <a:gd name="connsiteY3-18" fmla="*/ 0 h 1944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320480" h="1944216">
                <a:moveTo>
                  <a:pt x="4320480" y="0"/>
                </a:moveTo>
                <a:lnTo>
                  <a:pt x="4320480" y="1944216"/>
                </a:lnTo>
                <a:lnTo>
                  <a:pt x="0" y="1944216"/>
                </a:lnTo>
                <a:lnTo>
                  <a:pt x="0" y="0"/>
                </a:lnTo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984807">
                <a:alpha val="50980"/>
              </a:srgbClr>
            </a:solidFill>
            <a:prstDash val="solid"/>
          </a:ln>
          <a:effectLst>
            <a:outerShdw blurRad="215900" sx="104000" sy="104000" algn="ctr" rotWithShape="0">
              <a:srgbClr val="F79646">
                <a:lumMod val="50000"/>
                <a:alpha val="39000"/>
              </a:srgbClr>
            </a:outerShdw>
          </a:effectLst>
        </p:spPr>
        <p:txBody>
          <a:bodyPr rtlCol="0" anchor="ctr"/>
          <a:lstStyle/>
          <a:p>
            <a:pPr algn="ctr" defTabSz="1096491">
              <a:defRPr/>
            </a:pPr>
            <a:endParaRPr lang="en-US" sz="21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3" name="五边形 12"/>
          <p:cNvSpPr/>
          <p:nvPr/>
        </p:nvSpPr>
        <p:spPr>
          <a:xfrm flipH="1">
            <a:off x="6700375" y="4965932"/>
            <a:ext cx="1901011" cy="1008112"/>
          </a:xfrm>
          <a:prstGeom prst="homePlate">
            <a:avLst/>
          </a:prstGeom>
          <a:gradFill flip="none" rotWithShape="1">
            <a:gsLst>
              <a:gs pos="100000">
                <a:srgbClr val="C97937"/>
              </a:gs>
              <a:gs pos="0">
                <a:srgbClr val="C97937"/>
              </a:gs>
              <a:gs pos="4000">
                <a:srgbClr val="FFC000"/>
              </a:gs>
              <a:gs pos="94000">
                <a:srgbClr val="FFC000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096491">
              <a:defRPr/>
            </a:pPr>
            <a:endParaRPr lang="en-US" sz="21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4" name="直角三角形 13"/>
          <p:cNvSpPr/>
          <p:nvPr/>
        </p:nvSpPr>
        <p:spPr>
          <a:xfrm flipH="1">
            <a:off x="1024726" y="2763077"/>
            <a:ext cx="1036915" cy="324036"/>
          </a:xfrm>
          <a:prstGeom prst="rtTriangle">
            <a:avLst/>
          </a:prstGeom>
          <a:gradFill flip="none" rotWithShape="1">
            <a:gsLst>
              <a:gs pos="0">
                <a:srgbClr val="C97937"/>
              </a:gs>
              <a:gs pos="100000">
                <a:srgbClr val="F79646">
                  <a:lumMod val="60000"/>
                  <a:lumOff val="40000"/>
                  <a:shade val="100000"/>
                  <a:satMod val="115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96491">
              <a:defRPr/>
            </a:pPr>
            <a:endParaRPr lang="en-US" sz="21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5" name="直角三角形 14"/>
          <p:cNvSpPr/>
          <p:nvPr/>
        </p:nvSpPr>
        <p:spPr>
          <a:xfrm flipH="1">
            <a:off x="2061642" y="4371262"/>
            <a:ext cx="1036915" cy="324036"/>
          </a:xfrm>
          <a:prstGeom prst="rtTriangle">
            <a:avLst/>
          </a:prstGeom>
          <a:gradFill flip="none" rotWithShape="1">
            <a:gsLst>
              <a:gs pos="0">
                <a:srgbClr val="C97937"/>
              </a:gs>
              <a:gs pos="100000">
                <a:srgbClr val="F79646">
                  <a:lumMod val="60000"/>
                  <a:lumOff val="40000"/>
                  <a:shade val="100000"/>
                  <a:satMod val="115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96491">
              <a:defRPr/>
            </a:pPr>
            <a:endParaRPr lang="en-US" sz="21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6" name="TextBox 34"/>
          <p:cNvSpPr txBox="1"/>
          <p:nvPr/>
        </p:nvSpPr>
        <p:spPr>
          <a:xfrm flipH="1">
            <a:off x="4903025" y="1841939"/>
            <a:ext cx="1419453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defTabSz="1096491">
              <a:defRPr/>
            </a:pPr>
            <a:r>
              <a:rPr lang="en-US" altLang="zh-CN" sz="3360" dirty="0">
                <a:solidFill>
                  <a:srgbClr val="984807"/>
                </a:solidFill>
                <a:latin typeface="Arial Rounded MT Bold" pitchFamily="34" charset="0"/>
                <a:cs typeface="Times New Roman" panose="02020603050405020304" pitchFamily="18" charset="0"/>
              </a:rPr>
              <a:t>2017</a:t>
            </a:r>
            <a:endParaRPr lang="zh-CN" altLang="en-US" sz="3360" dirty="0">
              <a:solidFill>
                <a:srgbClr val="984807"/>
              </a:solidFill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35"/>
          <p:cNvSpPr txBox="1"/>
          <p:nvPr/>
        </p:nvSpPr>
        <p:spPr>
          <a:xfrm flipH="1">
            <a:off x="6004794" y="3455227"/>
            <a:ext cx="1419453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defTabSz="1096491">
              <a:defRPr/>
            </a:pPr>
            <a:r>
              <a:rPr lang="en-US" altLang="zh-CN" sz="3360" dirty="0">
                <a:solidFill>
                  <a:srgbClr val="984807"/>
                </a:solidFill>
                <a:latin typeface="Arial Rounded MT Bold" pitchFamily="34" charset="0"/>
                <a:cs typeface="Times New Roman" panose="02020603050405020304" pitchFamily="18" charset="0"/>
              </a:rPr>
              <a:t>2016</a:t>
            </a:r>
            <a:endParaRPr lang="zh-CN" altLang="en-US" sz="3360" dirty="0">
              <a:solidFill>
                <a:srgbClr val="984807"/>
              </a:solidFill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36"/>
          <p:cNvSpPr txBox="1"/>
          <p:nvPr/>
        </p:nvSpPr>
        <p:spPr>
          <a:xfrm flipH="1">
            <a:off x="7024762" y="5079693"/>
            <a:ext cx="1419453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defTabSz="1096491">
              <a:defRPr/>
            </a:pPr>
            <a:r>
              <a:rPr lang="en-US" altLang="zh-CN" sz="3360" dirty="0">
                <a:solidFill>
                  <a:srgbClr val="984807"/>
                </a:solidFill>
                <a:latin typeface="Arial Rounded MT Bold" pitchFamily="34" charset="0"/>
                <a:cs typeface="Times New Roman" panose="02020603050405020304" pitchFamily="18" charset="0"/>
              </a:rPr>
              <a:t>2015</a:t>
            </a:r>
            <a:endParaRPr lang="zh-CN" altLang="en-US" sz="3360" dirty="0">
              <a:solidFill>
                <a:srgbClr val="984807"/>
              </a:solidFill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37"/>
          <p:cNvSpPr txBox="1"/>
          <p:nvPr/>
        </p:nvSpPr>
        <p:spPr>
          <a:xfrm>
            <a:off x="1160936" y="1173416"/>
            <a:ext cx="3811396" cy="143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建设与运行方案的发布与实施</a:t>
            </a:r>
            <a:endParaRPr lang="en-US" altLang="zh-CN" sz="168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修改年度部门绩效考核办法</a:t>
            </a:r>
            <a:endParaRPr lang="en-US" altLang="zh-CN" sz="168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完成标准与制度建设工作</a:t>
            </a:r>
            <a:endParaRPr lang="en-US" altLang="zh-CN" sz="168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校本数据平台的应用与作用显现</a:t>
            </a:r>
            <a:endParaRPr lang="en-US" altLang="zh-CN" sz="168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TextBox 38"/>
          <p:cNvSpPr txBox="1"/>
          <p:nvPr/>
        </p:nvSpPr>
        <p:spPr>
          <a:xfrm>
            <a:off x="2082372" y="2874325"/>
            <a:ext cx="4340312" cy="143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修改完善“十三五”规划，定稿发布</a:t>
            </a:r>
            <a:endParaRPr lang="en-US" altLang="zh-CN" sz="168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制定</a:t>
            </a:r>
            <a:r>
              <a:rPr lang="en-US" altLang="zh-CN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2016</a:t>
            </a: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年度部门绩效考核办法</a:t>
            </a:r>
            <a:endParaRPr lang="en-US" altLang="zh-CN" sz="168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编制质保体系</a:t>
            </a:r>
            <a:r>
              <a:rPr lang="zh-CN" altLang="en-US" sz="168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建设与运行方案</a:t>
            </a:r>
            <a:endParaRPr lang="en-US" altLang="zh-CN" sz="168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校本数据</a:t>
            </a:r>
            <a:r>
              <a:rPr lang="zh-CN" altLang="en-US" sz="168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平台建设</a:t>
            </a:r>
            <a:endParaRPr lang="en-US" altLang="zh-CN" sz="168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TextBox 39"/>
          <p:cNvSpPr txBox="1"/>
          <p:nvPr/>
        </p:nvSpPr>
        <p:spPr>
          <a:xfrm>
            <a:off x="3146343" y="4464894"/>
            <a:ext cx="5083537" cy="177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编制“十三五”规划：</a:t>
            </a:r>
            <a:r>
              <a:rPr lang="zh-CN" altLang="en-US" sz="168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内部质保体系建设规划</a:t>
            </a:r>
            <a:endParaRPr lang="en-US" altLang="zh-CN" sz="168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1096491">
              <a:lnSpc>
                <a:spcPct val="130000"/>
              </a:lnSpc>
              <a:defRPr/>
            </a:pPr>
            <a:r>
              <a:rPr lang="en-US" altLang="zh-CN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168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实施发展能力诊断</a:t>
            </a:r>
            <a:endParaRPr lang="en-US" altLang="zh-CN" sz="168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制定部门</a:t>
            </a:r>
            <a:r>
              <a:rPr lang="zh-CN" altLang="en-US" sz="168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绩效考核办法</a:t>
            </a:r>
            <a:endParaRPr lang="en-US" altLang="zh-CN" sz="168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1096491">
              <a:lnSpc>
                <a:spcPct val="130000"/>
              </a:lnSpc>
              <a:defRPr/>
            </a:pPr>
            <a:r>
              <a:rPr lang="en-US" altLang="zh-CN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下半年试行部门绩效考核办法</a:t>
            </a:r>
            <a:endParaRPr lang="en-US" altLang="zh-CN" sz="168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进行校本</a:t>
            </a:r>
            <a:r>
              <a:rPr lang="zh-CN" altLang="en-US" sz="168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数据平台</a:t>
            </a: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zh-CN" altLang="en-US" sz="168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</a:t>
            </a:r>
            <a:r>
              <a:rPr lang="zh-CN" altLang="en-US" sz="168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</a:t>
            </a:r>
            <a:endParaRPr lang="en-US" altLang="zh-CN" sz="168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TextBox 39"/>
          <p:cNvSpPr txBox="1"/>
          <p:nvPr/>
        </p:nvSpPr>
        <p:spPr>
          <a:xfrm>
            <a:off x="8709218" y="4908567"/>
            <a:ext cx="3127948" cy="110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80" kern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2015</a:t>
            </a:r>
            <a:r>
              <a:rPr lang="zh-CN" altLang="en-US" sz="1680" kern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年规划编制完成</a:t>
            </a:r>
            <a:endParaRPr lang="en-US" altLang="zh-CN" sz="1680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80" kern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2015</a:t>
            </a:r>
            <a:r>
              <a:rPr lang="zh-CN" altLang="en-US" sz="1680" kern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绩效考核试运行</a:t>
            </a:r>
            <a:endParaRPr lang="en-US" altLang="zh-CN" sz="1680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8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无线全覆盖，数据中心</a:t>
            </a:r>
            <a:endParaRPr lang="en-US" altLang="zh-CN" sz="168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TextBox 39"/>
          <p:cNvSpPr txBox="1"/>
          <p:nvPr/>
        </p:nvSpPr>
        <p:spPr>
          <a:xfrm>
            <a:off x="7719329" y="2770631"/>
            <a:ext cx="3796927" cy="143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80" kern="0" dirty="0">
                <a:solidFill>
                  <a:srgbClr val="0FB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质保建设规划－质保实施方案</a:t>
            </a:r>
            <a:endParaRPr lang="en-US" altLang="zh-CN" sz="1680" kern="0" dirty="0">
              <a:solidFill>
                <a:srgbClr val="0FBA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80" kern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2016</a:t>
            </a:r>
            <a:r>
              <a:rPr lang="zh-CN" altLang="en-US" sz="1680" kern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年度规划任务实施与分析</a:t>
            </a:r>
            <a:endParaRPr lang="en-US" altLang="zh-CN" sz="1680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8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部门绩效考核诊断完整运行</a:t>
            </a:r>
            <a:endParaRPr lang="en-US" altLang="zh-CN" sz="168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8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网上办事大厅、移动端试运行</a:t>
            </a:r>
            <a:endParaRPr lang="en-US" altLang="zh-CN" sz="168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TextBox 39"/>
          <p:cNvSpPr txBox="1"/>
          <p:nvPr/>
        </p:nvSpPr>
        <p:spPr>
          <a:xfrm>
            <a:off x="7370836" y="1102083"/>
            <a:ext cx="4534884" cy="143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80" kern="0" dirty="0">
                <a:solidFill>
                  <a:srgbClr val="0FBA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职能部门绩效考核完善</a:t>
            </a:r>
            <a:endParaRPr lang="en-US" altLang="zh-CN" sz="1680" kern="0" dirty="0">
              <a:solidFill>
                <a:srgbClr val="0FBA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80" kern="0" dirty="0">
                <a:solidFill>
                  <a:srgbClr val="948A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1680" kern="0" dirty="0">
                <a:solidFill>
                  <a:srgbClr val="948A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年度</a:t>
            </a:r>
            <a:r>
              <a:rPr lang="zh-CN" altLang="en-US" sz="168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目标任务及标准</a:t>
            </a:r>
            <a:r>
              <a:rPr lang="zh-CN" altLang="en-US" sz="1680" kern="0" dirty="0">
                <a:solidFill>
                  <a:srgbClr val="948A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编制</a:t>
            </a:r>
            <a:endParaRPr lang="en-US" altLang="zh-CN" sz="1680" kern="0" dirty="0">
              <a:solidFill>
                <a:srgbClr val="948A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80" kern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1680" kern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年部门绩效考核方案完善</a:t>
            </a:r>
            <a:endParaRPr lang="en-US" altLang="zh-CN" sz="1680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891" indent="-342891" defTabSz="109649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8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网上办事大厅运行，云课堂等软件运行</a:t>
            </a:r>
            <a:endParaRPr lang="en-US" altLang="zh-CN" sz="168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49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title"/>
          </p:nvPr>
        </p:nvSpPr>
        <p:spPr>
          <a:xfrm>
            <a:off x="1205393" y="188640"/>
            <a:ext cx="7196450" cy="752475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实务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81" y="1527544"/>
            <a:ext cx="6279522" cy="42057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594620" y="1527544"/>
            <a:ext cx="6096000" cy="3453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lnSpc>
                <a:spcPct val="130000"/>
              </a:lnSpc>
              <a:buFont typeface="Arial" panose="020B0604020202020204"/>
              <a:buChar char="•"/>
            </a:pPr>
            <a:r>
              <a:rPr lang="zh-CN" altLang="en-US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总论</a:t>
            </a:r>
          </a:p>
          <a:p>
            <a:pPr marL="380990" indent="-380990">
              <a:lnSpc>
                <a:spcPct val="130000"/>
              </a:lnSpc>
              <a:buFont typeface="Arial" panose="020B0604020202020204"/>
              <a:buChar char="•"/>
            </a:pPr>
            <a:r>
              <a:rPr lang="zh-CN" altLang="en-US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内部质量保证</a:t>
            </a:r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体系建立与运行实施方案</a:t>
            </a:r>
          </a:p>
          <a:p>
            <a:pPr marL="380990" indent="-380990">
              <a:lnSpc>
                <a:spcPct val="130000"/>
              </a:lnSpc>
              <a:buFont typeface="Arial" panose="020B0604020202020204"/>
              <a:buChar char="•"/>
            </a:pPr>
            <a:r>
              <a:rPr lang="zh-CN" altLang="en-US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学院</a:t>
            </a:r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机构设置与工作标准编制</a:t>
            </a:r>
          </a:p>
          <a:p>
            <a:pPr marL="380990" indent="-380990">
              <a:lnSpc>
                <a:spcPct val="130000"/>
              </a:lnSpc>
              <a:buFont typeface="Arial" panose="020B0604020202020204"/>
              <a:buChar char="•"/>
            </a:pPr>
            <a:r>
              <a:rPr lang="zh-CN" altLang="en-US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学院</a:t>
            </a:r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发展规划编制与实施</a:t>
            </a:r>
          </a:p>
          <a:p>
            <a:pPr marL="380990" indent="-380990">
              <a:lnSpc>
                <a:spcPct val="130000"/>
              </a:lnSpc>
              <a:buFont typeface="Arial" panose="020B0604020202020204"/>
              <a:buChar char="•"/>
            </a:pPr>
            <a:r>
              <a:rPr lang="zh-CN" altLang="en-US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学院</a:t>
            </a:r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部门绩效考核</a:t>
            </a:r>
          </a:p>
          <a:p>
            <a:pPr marL="380990" indent="-380990">
              <a:lnSpc>
                <a:spcPct val="130000"/>
              </a:lnSpc>
              <a:buFont typeface="Arial" panose="020B0604020202020204"/>
              <a:buChar char="•"/>
            </a:pPr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专业与课程标准编制</a:t>
            </a:r>
          </a:p>
          <a:p>
            <a:pPr marL="380990" indent="-380990">
              <a:lnSpc>
                <a:spcPct val="130000"/>
              </a:lnSpc>
              <a:buFont typeface="Arial" panose="020B0604020202020204"/>
              <a:buChar char="•"/>
            </a:pPr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教师与学生发展标准设计</a:t>
            </a:r>
          </a:p>
          <a:p>
            <a:pPr marL="380990" indent="-380990">
              <a:lnSpc>
                <a:spcPct val="130000"/>
              </a:lnSpc>
              <a:buFont typeface="Arial" panose="020B0604020202020204"/>
              <a:buChar char="•"/>
            </a:pPr>
            <a:r>
              <a:rPr lang="zh-CN" altLang="en-US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学院</a:t>
            </a:r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内部控制制度设计</a:t>
            </a:r>
          </a:p>
          <a:p>
            <a:pPr marL="380990" indent="-380990">
              <a:lnSpc>
                <a:spcPct val="130000"/>
              </a:lnSpc>
              <a:buFont typeface="Arial" panose="020B0604020202020204"/>
              <a:buChar char="•"/>
            </a:pPr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教育信息化建设 </a:t>
            </a:r>
          </a:p>
        </p:txBody>
      </p:sp>
      <p:sp>
        <p:nvSpPr>
          <p:cNvPr id="15" name="矩形 14"/>
          <p:cNvSpPr/>
          <p:nvPr/>
        </p:nvSpPr>
        <p:spPr>
          <a:xfrm>
            <a:off x="594438" y="1199741"/>
            <a:ext cx="5760720" cy="3282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380990" indent="-38099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133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主要内容</a:t>
            </a:r>
          </a:p>
        </p:txBody>
      </p:sp>
      <p:sp>
        <p:nvSpPr>
          <p:cNvPr id="16" name="矩形 15"/>
          <p:cNvSpPr/>
          <p:nvPr/>
        </p:nvSpPr>
        <p:spPr>
          <a:xfrm>
            <a:off x="594222" y="5004390"/>
            <a:ext cx="5760720" cy="32823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380990" indent="-38099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133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特色</a:t>
            </a:r>
          </a:p>
        </p:txBody>
      </p:sp>
      <p:sp>
        <p:nvSpPr>
          <p:cNvPr id="17" name="矩形 16"/>
          <p:cNvSpPr/>
          <p:nvPr/>
        </p:nvSpPr>
        <p:spPr>
          <a:xfrm>
            <a:off x="594126" y="5343243"/>
            <a:ext cx="3101704" cy="83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lnSpc>
                <a:spcPct val="130000"/>
              </a:lnSpc>
              <a:buFont typeface="Arial" panose="020B0604020202020204"/>
              <a:buChar char="•"/>
            </a:pPr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体系完整、实例支撑</a:t>
            </a:r>
          </a:p>
          <a:p>
            <a:pPr marL="380990" indent="-380990">
              <a:lnSpc>
                <a:spcPct val="130000"/>
              </a:lnSpc>
              <a:buFont typeface="Arial" panose="020B0604020202020204"/>
              <a:buChar char="•"/>
            </a:pPr>
            <a:r>
              <a:rPr lang="zh-CN" altLang="zh-CN" sz="18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问题导向、实用可学 </a:t>
            </a:r>
          </a:p>
        </p:txBody>
      </p:sp>
    </p:spTree>
    <p:extLst>
      <p:ext uri="{BB962C8B-B14F-4D97-AF65-F5344CB8AC3E}">
        <p14:creationId xmlns:p14="http://schemas.microsoft.com/office/powerpoint/2010/main" val="8277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55802" y="4352873"/>
            <a:ext cx="1990741" cy="20879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11"/>
          <p:cNvSpPr/>
          <p:nvPr/>
        </p:nvSpPr>
        <p:spPr>
          <a:xfrm>
            <a:off x="9351563" y="4352870"/>
            <a:ext cx="1926787" cy="20879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 flipH="1">
            <a:off x="988289" y="947884"/>
            <a:ext cx="9445973" cy="474897"/>
          </a:xfrm>
          <a:prstGeom prst="rect">
            <a:avLst/>
          </a:prstGeom>
          <a:noFill/>
        </p:spPr>
        <p:txBody>
          <a:bodyPr wrap="square" lIns="120000" tIns="62400" rIns="120000" bIns="624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18530" indent="-118530" algn="l"/>
            <a:r>
              <a:rPr lang="zh-CN" altLang="en-US" sz="2267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对各级干部进行系统培训、学习、研讨，提升能力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flipH="1">
            <a:off x="1062560" y="1553515"/>
            <a:ext cx="9011183" cy="2587911"/>
          </a:xfrm>
          <a:prstGeom prst="rect">
            <a:avLst/>
          </a:prstGeom>
          <a:noFill/>
        </p:spPr>
        <p:txBody>
          <a:bodyPr wrap="square" lIns="120000" tIns="62400" rIns="120000" bIns="624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18530" indent="-11853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33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目标制定：</a:t>
            </a:r>
            <a:r>
              <a:rPr lang="en-US" altLang="ko-KR" sz="2133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r>
              <a:rPr lang="zh-CN" altLang="en-US" sz="2133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分析法、最近发展区理论等</a:t>
            </a:r>
          </a:p>
          <a:p>
            <a:pPr marL="118530" indent="-11853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33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任务分解：</a:t>
            </a:r>
            <a:r>
              <a:rPr lang="en-US" altLang="ko-KR" sz="2133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ko-KR" sz="2133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WBS</a:t>
            </a:r>
            <a:r>
              <a:rPr lang="zh-CN" altLang="en-US" sz="2133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法、</a:t>
            </a:r>
            <a:r>
              <a:rPr lang="en-US" altLang="ko-KR" sz="2133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6W2H</a:t>
            </a:r>
            <a:r>
              <a:rPr lang="zh-CN" altLang="en-US" sz="2133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法、目标任务创建表等</a:t>
            </a:r>
          </a:p>
          <a:p>
            <a:pPr marL="118530" indent="-11853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33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标准制定：</a:t>
            </a:r>
            <a:r>
              <a:rPr lang="en-US" altLang="ko-KR" sz="2133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ko-KR" sz="2133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SMART</a:t>
            </a:r>
            <a:r>
              <a:rPr lang="zh-CN" altLang="en-US" sz="2133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原则、悉尼协议、课谱等培训</a:t>
            </a:r>
          </a:p>
          <a:p>
            <a:pPr marL="118530" indent="-11853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33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预警监控：</a:t>
            </a:r>
            <a:r>
              <a:rPr lang="zh-CN" altLang="en-US" sz="2133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一页纸项目表、雷达图等</a:t>
            </a:r>
          </a:p>
          <a:p>
            <a:pPr marL="118530" indent="-11853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33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pres?slideindex=1&amp;slidetitle="/>
              </a:rPr>
              <a:t>智能校园建设</a:t>
            </a:r>
            <a:r>
              <a:rPr lang="zh-CN" altLang="en-US" sz="2133" b="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133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干部职工信息化素养提升培训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48" y="4342509"/>
            <a:ext cx="3165391" cy="210870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018220" y="4695125"/>
            <a:ext cx="189998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50196"/>
                  </a:srgb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全体中层干部进行目标任务分解方法培训。</a:t>
            </a:r>
          </a:p>
        </p:txBody>
      </p:sp>
      <p:sp>
        <p:nvSpPr>
          <p:cNvPr id="17" name="矩形 16"/>
          <p:cNvSpPr/>
          <p:nvPr/>
        </p:nvSpPr>
        <p:spPr>
          <a:xfrm>
            <a:off x="9497501" y="4597761"/>
            <a:ext cx="163302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50196"/>
                  </a:srgb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学院干部管理能力提升专题培训在图书馆报告厅举行。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96" y="4352873"/>
            <a:ext cx="3134271" cy="2087977"/>
          </a:xfrm>
          <a:prstGeom prst="rect">
            <a:avLst/>
          </a:prstGeom>
        </p:spPr>
      </p:pic>
      <p:sp>
        <p:nvSpPr>
          <p:cNvPr id="20" name="等腰三角形 19"/>
          <p:cNvSpPr/>
          <p:nvPr/>
        </p:nvSpPr>
        <p:spPr>
          <a:xfrm rot="16200000">
            <a:off x="9366567" y="4801447"/>
            <a:ext cx="215053" cy="18542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2639" y="44624"/>
            <a:ext cx="5907696" cy="805428"/>
          </a:xfrm>
        </p:spPr>
        <p:txBody>
          <a:bodyPr/>
          <a:lstStyle/>
          <a:p>
            <a:r>
              <a:rPr lang="zh-CN" altLang="en-US" dirty="0" smtClean="0"/>
              <a:t>做法：系统培训、能力提升 </a:t>
            </a:r>
            <a:endParaRPr lang="zh-CN" altLang="en-US" dirty="0"/>
          </a:p>
        </p:txBody>
      </p:sp>
      <p:sp>
        <p:nvSpPr>
          <p:cNvPr id="3" name="等腰三角形 2"/>
          <p:cNvSpPr/>
          <p:nvPr/>
        </p:nvSpPr>
        <p:spPr>
          <a:xfrm rot="5400000" flipH="1">
            <a:off x="2610167" y="5614247"/>
            <a:ext cx="215053" cy="18542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 flipH="1">
            <a:off x="9278837" y="987643"/>
            <a:ext cx="2411172" cy="2917039"/>
          </a:xfrm>
          <a:prstGeom prst="rect">
            <a:avLst/>
          </a:prstGeom>
          <a:noFill/>
        </p:spPr>
        <p:txBody>
          <a:bodyPr wrap="square" lIns="120000" tIns="62400" rIns="120000" bIns="624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18530" indent="-118530" algn="l"/>
            <a:r>
              <a:rPr lang="zh-CN" altLang="en-US" sz="2267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诊</a:t>
            </a:r>
            <a:r>
              <a:rPr lang="zh-CN" altLang="en-US" sz="2267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改成效：</a:t>
            </a:r>
            <a:endParaRPr lang="en-US" altLang="zh-CN" sz="2267"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118530" indent="-118530" algn="l"/>
            <a:r>
              <a:rPr lang="zh-CN" altLang="en-US" sz="2267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管理走向治理</a:t>
            </a:r>
            <a:endParaRPr lang="en-US" altLang="zh-CN" sz="2267"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118530" indent="-118530" algn="l"/>
            <a:r>
              <a:rPr lang="zh-CN" altLang="en-US" sz="2267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改变治理形态</a:t>
            </a:r>
            <a:endParaRPr lang="en-US" altLang="zh-CN" sz="2267"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118530" indent="-118530" algn="l"/>
            <a:r>
              <a:rPr lang="zh-CN" altLang="en-US" sz="2267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改变教学形态</a:t>
            </a:r>
            <a:endParaRPr lang="en-US" altLang="zh-CN" sz="2267"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118530" indent="-118530" algn="l"/>
            <a:r>
              <a:rPr lang="zh-CN" altLang="en-US" sz="2267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促进内涵发展</a:t>
            </a:r>
            <a:endParaRPr lang="en-US" altLang="zh-CN" sz="2267"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118530" indent="-118530" algn="l"/>
            <a:endParaRPr lang="en-US" altLang="zh-CN" sz="2267"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118530" indent="-118530" algn="l"/>
            <a:r>
              <a:rPr lang="zh-CN" altLang="en-US" sz="2267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hlinkClick r:id="rId6" action="ppaction://hlinkpres?slideindex=1&amp;slidetitle="/>
              </a:rPr>
              <a:t>师生有获得感</a:t>
            </a:r>
            <a:endParaRPr lang="en-US" altLang="zh-CN" sz="2267"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118530" indent="-118530" algn="l"/>
            <a:r>
              <a:rPr lang="zh-CN" altLang="en-US" sz="2267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hlinkClick r:id="rId7" action="ppaction://hlinkpres?slideindex=1&amp;slidetitle="/>
              </a:rPr>
              <a:t>学校有获得感</a:t>
            </a:r>
            <a:endParaRPr lang="zh-CN" altLang="en-US" sz="2267"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71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Shape"/>
          <p:cNvSpPr/>
          <p:nvPr/>
        </p:nvSpPr>
        <p:spPr>
          <a:xfrm>
            <a:off x="976509" y="4506058"/>
            <a:ext cx="1657351" cy="1428751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20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58112" y="-13142"/>
            <a:ext cx="5235475" cy="3587260"/>
          </a:xfrm>
          <a:prstGeom prst="rect">
            <a:avLst/>
          </a:prstGeom>
          <a:solidFill>
            <a:srgbClr val="039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20"/>
          </a:p>
        </p:txBody>
      </p:sp>
      <p:sp>
        <p:nvSpPr>
          <p:cNvPr id="13" name="矩形 12"/>
          <p:cNvSpPr/>
          <p:nvPr/>
        </p:nvSpPr>
        <p:spPr>
          <a:xfrm>
            <a:off x="-3048" y="3574117"/>
            <a:ext cx="4720569" cy="3283883"/>
          </a:xfrm>
          <a:prstGeom prst="rect">
            <a:avLst/>
          </a:prstGeom>
          <a:solidFill>
            <a:srgbClr val="039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20"/>
          </a:p>
        </p:txBody>
      </p:sp>
      <p:pic>
        <p:nvPicPr>
          <p:cNvPr id="4" name="图片 3" descr="职业教育诊改网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t="8432" r="14227"/>
          <a:stretch/>
        </p:blipFill>
        <p:spPr>
          <a:xfrm>
            <a:off x="1589" y="0"/>
            <a:ext cx="6956525" cy="357411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职业教育诊改网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2702" r="13682" b="1707"/>
          <a:stretch/>
        </p:blipFill>
        <p:spPr>
          <a:xfrm>
            <a:off x="4717520" y="3589220"/>
            <a:ext cx="7476067" cy="330595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7463914" y="1130874"/>
            <a:ext cx="374173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96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职业教育诊改网</a:t>
            </a:r>
            <a:endParaRPr lang="en-US" altLang="zh-CN" sz="396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0343" y="1763224"/>
            <a:ext cx="368043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320" dirty="0"/>
              <a:t>www.zyjyzg.org</a:t>
            </a:r>
            <a:endParaRPr lang="zh-CN" altLang="en-US" sz="432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7432258" y="949571"/>
            <a:ext cx="0" cy="16792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210694" y="1780487"/>
            <a:ext cx="3940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32416" y="4132686"/>
            <a:ext cx="34036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03" indent="-30860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试点院校的实施方案修改后已经上网展示。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70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28F7666-A56D-4641-8709-D99AAE5F7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 b="12840"/>
          <a:stretch>
            <a:fillRect/>
          </a:stretch>
        </p:blipFill>
        <p:spPr>
          <a:xfrm>
            <a:off x="10169" y="933450"/>
            <a:ext cx="12222351" cy="59245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2" y="0"/>
            <a:ext cx="12216000" cy="2601699"/>
          </a:xfrm>
          <a:prstGeom prst="rect">
            <a:avLst/>
          </a:prstGeom>
          <a:gradFill>
            <a:gsLst>
              <a:gs pos="37000">
                <a:srgbClr val="4E81E8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6"/>
          <p:cNvSpPr txBox="1"/>
          <p:nvPr/>
        </p:nvSpPr>
        <p:spPr>
          <a:xfrm>
            <a:off x="3536358" y="1982914"/>
            <a:ext cx="504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敬请指正</a:t>
            </a:r>
          </a:p>
        </p:txBody>
      </p:sp>
      <p:sp>
        <p:nvSpPr>
          <p:cNvPr id="12" name="矩形 11"/>
          <p:cNvSpPr/>
          <p:nvPr/>
        </p:nvSpPr>
        <p:spPr>
          <a:xfrm>
            <a:off x="3113087" y="2782436"/>
            <a:ext cx="58928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3480" y="2818436"/>
            <a:ext cx="3408604" cy="6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http://img.juimg.com/tuku/yulantu/140225/330597-14022515423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90" y="1524000"/>
            <a:ext cx="60959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2979" y="1340768"/>
            <a:ext cx="5562600" cy="5077544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诊改≠</a:t>
            </a: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zh-CN" altLang="en-US" sz="24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（管办评分离背景下）</a:t>
            </a:r>
            <a:endParaRPr lang="zh-CN" altLang="en-US" sz="24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b="1" dirty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标准设置不同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组织者设定，相对固定；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质量生成主体设定，与时俱进。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b="1" dirty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运作动力不同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外部，行政指令；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</a:t>
            </a: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内在，实际需求、自身</a:t>
            </a:r>
            <a:r>
              <a:rPr lang="zh-CN" altLang="en-US" sz="24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需要。</a:t>
            </a:r>
            <a:endParaRPr lang="zh-CN" altLang="en-US" sz="24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363" y="103292"/>
            <a:ext cx="6997440" cy="8054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一、诊</a:t>
            </a:r>
            <a:r>
              <a:rPr lang="zh-CN" altLang="en-US" sz="2800" dirty="0"/>
              <a:t>改与评估的关系</a:t>
            </a:r>
          </a:p>
        </p:txBody>
      </p:sp>
    </p:spTree>
    <p:extLst>
      <p:ext uri="{BB962C8B-B14F-4D97-AF65-F5344CB8AC3E}">
        <p14:creationId xmlns:p14="http://schemas.microsoft.com/office/powerpoint/2010/main" val="22157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57027" y="1403008"/>
            <a:ext cx="5497760" cy="52935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诊改≠</a:t>
            </a: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zh-CN" altLang="en-US" sz="2400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（管办评分离背景下）</a:t>
            </a:r>
            <a:endParaRPr lang="zh-CN" altLang="en-US" sz="2400" b="1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b="1" dirty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运作形态不同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项目性质，阶段性；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改：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与工作融为一体，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pres?slideindex=1&amp;slidetitle="/>
              </a:rPr>
              <a:t>常态化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b="1" dirty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所起作用不同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周期性、脉冲式激励；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改：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过程监控、内生持续。 </a:t>
            </a:r>
          </a:p>
        </p:txBody>
      </p:sp>
      <p:pic>
        <p:nvPicPr>
          <p:cNvPr id="32775" name="Picture 7" descr="http://www.dcjr.cn/file/upload/201412/17/18-15-32-44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4787" y="1415143"/>
            <a:ext cx="4876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363" y="103292"/>
            <a:ext cx="6997440" cy="8054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一、诊</a:t>
            </a:r>
            <a:r>
              <a:rPr lang="zh-CN" altLang="en-US" sz="2800" dirty="0"/>
              <a:t>改与评估的关系</a:t>
            </a:r>
          </a:p>
        </p:txBody>
      </p:sp>
    </p:spTree>
    <p:extLst>
      <p:ext uri="{BB962C8B-B14F-4D97-AF65-F5344CB8AC3E}">
        <p14:creationId xmlns:p14="http://schemas.microsoft.com/office/powerpoint/2010/main" val="42115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3011" y="1220788"/>
            <a:ext cx="6336704" cy="4956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zh-CN" altLang="en-US" sz="24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不能相互替代</a:t>
            </a:r>
          </a:p>
          <a:p>
            <a:pPr marL="0" indent="0">
              <a:lnSpc>
                <a:spcPct val="90000"/>
              </a:lnSpc>
              <a:buNone/>
            </a:pPr>
            <a:endParaRPr lang="zh-CN" altLang="en-US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 smtClean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缺一不可</a:t>
            </a:r>
            <a:r>
              <a:rPr lang="zh-CN" altLang="en-US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，形成保障体系；</a:t>
            </a:r>
          </a:p>
          <a:p>
            <a:pPr marL="0" indent="0">
              <a:lnSpc>
                <a:spcPct val="90000"/>
              </a:lnSpc>
              <a:buNone/>
            </a:pPr>
            <a:endParaRPr lang="zh-CN" altLang="en-US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 smtClean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相辅相成</a:t>
            </a:r>
            <a:r>
              <a:rPr lang="zh-CN" altLang="en-US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，减少死角盲点；</a:t>
            </a:r>
          </a:p>
          <a:p>
            <a:pPr marL="0" indent="0">
              <a:lnSpc>
                <a:spcPct val="90000"/>
              </a:lnSpc>
              <a:buNone/>
            </a:pPr>
            <a:endParaRPr lang="zh-CN" altLang="en-US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 smtClean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相互制约</a:t>
            </a:r>
            <a:r>
              <a:rPr lang="zh-CN" altLang="en-US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，提升社会信度。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92990" y="2209805"/>
            <a:ext cx="2890837" cy="2920999"/>
            <a:chOff x="4656139" y="2714626"/>
            <a:chExt cx="2890837" cy="2920999"/>
          </a:xfrm>
        </p:grpSpPr>
        <p:sp>
          <p:nvSpPr>
            <p:cNvPr id="5" name="MH_SubTitle_1"/>
            <p:cNvSpPr/>
            <p:nvPr>
              <p:custDataLst>
                <p:tags r:id="rId1"/>
              </p:custDataLst>
            </p:nvPr>
          </p:nvSpPr>
          <p:spPr>
            <a:xfrm>
              <a:off x="4656139" y="2779713"/>
              <a:ext cx="1908175" cy="2855912"/>
            </a:xfrm>
            <a:custGeom>
              <a:avLst/>
              <a:gdLst>
                <a:gd name="connsiteX0" fmla="*/ 1265321 w 1906929"/>
                <a:gd name="connsiteY0" fmla="*/ 445512 h 2868483"/>
                <a:gd name="connsiteX1" fmla="*/ 1007156 w 1906929"/>
                <a:gd name="connsiteY1" fmla="*/ 703677 h 2868483"/>
                <a:gd name="connsiteX2" fmla="*/ 1265321 w 1906929"/>
                <a:gd name="connsiteY2" fmla="*/ 961842 h 2868483"/>
                <a:gd name="connsiteX3" fmla="*/ 1523486 w 1906929"/>
                <a:gd name="connsiteY3" fmla="*/ 703677 h 2868483"/>
                <a:gd name="connsiteX4" fmla="*/ 1265321 w 1906929"/>
                <a:gd name="connsiteY4" fmla="*/ 445512 h 2868483"/>
                <a:gd name="connsiteX5" fmla="*/ 1182626 w 1906929"/>
                <a:gd name="connsiteY5" fmla="*/ 0 h 2868483"/>
                <a:gd name="connsiteX6" fmla="*/ 1292282 w 1906929"/>
                <a:gd name="connsiteY6" fmla="*/ 10950 h 2868483"/>
                <a:gd name="connsiteX7" fmla="*/ 1364655 w 1906929"/>
                <a:gd name="connsiteY7" fmla="*/ 28471 h 2868483"/>
                <a:gd name="connsiteX8" fmla="*/ 1704587 w 1906929"/>
                <a:gd name="connsiteY8" fmla="*/ 208061 h 2868483"/>
                <a:gd name="connsiteX9" fmla="*/ 1880036 w 1906929"/>
                <a:gd name="connsiteY9" fmla="*/ 891376 h 2868483"/>
                <a:gd name="connsiteX10" fmla="*/ 1682656 w 1906929"/>
                <a:gd name="connsiteY10" fmla="*/ 1202372 h 2868483"/>
                <a:gd name="connsiteX11" fmla="*/ 1344917 w 1906929"/>
                <a:gd name="connsiteY11" fmla="*/ 1447665 h 2868483"/>
                <a:gd name="connsiteX12" fmla="*/ 1002791 w 1906929"/>
                <a:gd name="connsiteY12" fmla="*/ 1793703 h 2868483"/>
                <a:gd name="connsiteX13" fmla="*/ 926032 w 1906929"/>
                <a:gd name="connsiteY13" fmla="*/ 2054327 h 2868483"/>
                <a:gd name="connsiteX14" fmla="*/ 1276930 w 1906929"/>
                <a:gd name="connsiteY14" fmla="*/ 2744213 h 2868483"/>
                <a:gd name="connsiteX15" fmla="*/ 1432641 w 1906929"/>
                <a:gd name="connsiteY15" fmla="*/ 2818677 h 2868483"/>
                <a:gd name="connsiteX16" fmla="*/ 1594931 w 1906929"/>
                <a:gd name="connsiteY16" fmla="*/ 2853718 h 2868483"/>
                <a:gd name="connsiteX17" fmla="*/ 1597125 w 1906929"/>
                <a:gd name="connsiteY17" fmla="*/ 2858099 h 2868483"/>
                <a:gd name="connsiteX18" fmla="*/ 1149730 w 1906929"/>
                <a:gd name="connsiteY18" fmla="*/ 2836197 h 2868483"/>
                <a:gd name="connsiteX19" fmla="*/ 213270 w 1906929"/>
                <a:gd name="connsiteY19" fmla="*/ 2168213 h 2868483"/>
                <a:gd name="connsiteX20" fmla="*/ 156250 w 1906929"/>
                <a:gd name="connsiteY20" fmla="*/ 2067467 h 2868483"/>
                <a:gd name="connsiteX21" fmla="*/ 132125 w 1906929"/>
                <a:gd name="connsiteY21" fmla="*/ 803772 h 2868483"/>
                <a:gd name="connsiteX22" fmla="*/ 787866 w 1906929"/>
                <a:gd name="connsiteY22" fmla="*/ 113886 h 2868483"/>
                <a:gd name="connsiteX23" fmla="*/ 1059812 w 1906929"/>
                <a:gd name="connsiteY23" fmla="*/ 10950 h 2868483"/>
                <a:gd name="connsiteX24" fmla="*/ 1182626 w 1906929"/>
                <a:gd name="connsiteY24" fmla="*/ 0 h 2868483"/>
                <a:gd name="connsiteX0" fmla="*/ 1265321 w 1906929"/>
                <a:gd name="connsiteY0" fmla="*/ 445512 h 2868483"/>
                <a:gd name="connsiteX1" fmla="*/ 1007156 w 1906929"/>
                <a:gd name="connsiteY1" fmla="*/ 703677 h 2868483"/>
                <a:gd name="connsiteX2" fmla="*/ 1265321 w 1906929"/>
                <a:gd name="connsiteY2" fmla="*/ 961842 h 2868483"/>
                <a:gd name="connsiteX3" fmla="*/ 1523486 w 1906929"/>
                <a:gd name="connsiteY3" fmla="*/ 703677 h 2868483"/>
                <a:gd name="connsiteX4" fmla="*/ 1265321 w 1906929"/>
                <a:gd name="connsiteY4" fmla="*/ 445512 h 2868483"/>
                <a:gd name="connsiteX5" fmla="*/ 1182626 w 1906929"/>
                <a:gd name="connsiteY5" fmla="*/ 0 h 2868483"/>
                <a:gd name="connsiteX6" fmla="*/ 1364655 w 1906929"/>
                <a:gd name="connsiteY6" fmla="*/ 28471 h 2868483"/>
                <a:gd name="connsiteX7" fmla="*/ 1704587 w 1906929"/>
                <a:gd name="connsiteY7" fmla="*/ 208061 h 2868483"/>
                <a:gd name="connsiteX8" fmla="*/ 1880036 w 1906929"/>
                <a:gd name="connsiteY8" fmla="*/ 891376 h 2868483"/>
                <a:gd name="connsiteX9" fmla="*/ 1682656 w 1906929"/>
                <a:gd name="connsiteY9" fmla="*/ 1202372 h 2868483"/>
                <a:gd name="connsiteX10" fmla="*/ 1344917 w 1906929"/>
                <a:gd name="connsiteY10" fmla="*/ 1447665 h 2868483"/>
                <a:gd name="connsiteX11" fmla="*/ 1002791 w 1906929"/>
                <a:gd name="connsiteY11" fmla="*/ 1793703 h 2868483"/>
                <a:gd name="connsiteX12" fmla="*/ 926032 w 1906929"/>
                <a:gd name="connsiteY12" fmla="*/ 2054327 h 2868483"/>
                <a:gd name="connsiteX13" fmla="*/ 1276930 w 1906929"/>
                <a:gd name="connsiteY13" fmla="*/ 2744213 h 2868483"/>
                <a:gd name="connsiteX14" fmla="*/ 1432641 w 1906929"/>
                <a:gd name="connsiteY14" fmla="*/ 2818677 h 2868483"/>
                <a:gd name="connsiteX15" fmla="*/ 1594931 w 1906929"/>
                <a:gd name="connsiteY15" fmla="*/ 2853718 h 2868483"/>
                <a:gd name="connsiteX16" fmla="*/ 1597125 w 1906929"/>
                <a:gd name="connsiteY16" fmla="*/ 2858099 h 2868483"/>
                <a:gd name="connsiteX17" fmla="*/ 1149730 w 1906929"/>
                <a:gd name="connsiteY17" fmla="*/ 2836197 h 2868483"/>
                <a:gd name="connsiteX18" fmla="*/ 213270 w 1906929"/>
                <a:gd name="connsiteY18" fmla="*/ 2168213 h 2868483"/>
                <a:gd name="connsiteX19" fmla="*/ 156250 w 1906929"/>
                <a:gd name="connsiteY19" fmla="*/ 2067467 h 2868483"/>
                <a:gd name="connsiteX20" fmla="*/ 132125 w 1906929"/>
                <a:gd name="connsiteY20" fmla="*/ 803772 h 2868483"/>
                <a:gd name="connsiteX21" fmla="*/ 787866 w 1906929"/>
                <a:gd name="connsiteY21" fmla="*/ 113886 h 2868483"/>
                <a:gd name="connsiteX22" fmla="*/ 1059812 w 1906929"/>
                <a:gd name="connsiteY22" fmla="*/ 10950 h 2868483"/>
                <a:gd name="connsiteX23" fmla="*/ 1182626 w 1906929"/>
                <a:gd name="connsiteY23" fmla="*/ 0 h 2868483"/>
                <a:gd name="connsiteX0" fmla="*/ 1265321 w 1906929"/>
                <a:gd name="connsiteY0" fmla="*/ 445512 h 2868483"/>
                <a:gd name="connsiteX1" fmla="*/ 1007156 w 1906929"/>
                <a:gd name="connsiteY1" fmla="*/ 703677 h 2868483"/>
                <a:gd name="connsiteX2" fmla="*/ 1265321 w 1906929"/>
                <a:gd name="connsiteY2" fmla="*/ 961842 h 2868483"/>
                <a:gd name="connsiteX3" fmla="*/ 1523486 w 1906929"/>
                <a:gd name="connsiteY3" fmla="*/ 703677 h 2868483"/>
                <a:gd name="connsiteX4" fmla="*/ 1265321 w 1906929"/>
                <a:gd name="connsiteY4" fmla="*/ 445512 h 2868483"/>
                <a:gd name="connsiteX5" fmla="*/ 1182626 w 1906929"/>
                <a:gd name="connsiteY5" fmla="*/ 0 h 2868483"/>
                <a:gd name="connsiteX6" fmla="*/ 1364655 w 1906929"/>
                <a:gd name="connsiteY6" fmla="*/ 28471 h 2868483"/>
                <a:gd name="connsiteX7" fmla="*/ 1704587 w 1906929"/>
                <a:gd name="connsiteY7" fmla="*/ 208061 h 2868483"/>
                <a:gd name="connsiteX8" fmla="*/ 1880036 w 1906929"/>
                <a:gd name="connsiteY8" fmla="*/ 891376 h 2868483"/>
                <a:gd name="connsiteX9" fmla="*/ 1682656 w 1906929"/>
                <a:gd name="connsiteY9" fmla="*/ 1202372 h 2868483"/>
                <a:gd name="connsiteX10" fmla="*/ 1344917 w 1906929"/>
                <a:gd name="connsiteY10" fmla="*/ 1447665 h 2868483"/>
                <a:gd name="connsiteX11" fmla="*/ 1002791 w 1906929"/>
                <a:gd name="connsiteY11" fmla="*/ 1793703 h 2868483"/>
                <a:gd name="connsiteX12" fmla="*/ 926032 w 1906929"/>
                <a:gd name="connsiteY12" fmla="*/ 2054327 h 2868483"/>
                <a:gd name="connsiteX13" fmla="*/ 1276930 w 1906929"/>
                <a:gd name="connsiteY13" fmla="*/ 2744213 h 2868483"/>
                <a:gd name="connsiteX14" fmla="*/ 1432641 w 1906929"/>
                <a:gd name="connsiteY14" fmla="*/ 2818677 h 2868483"/>
                <a:gd name="connsiteX15" fmla="*/ 1594931 w 1906929"/>
                <a:gd name="connsiteY15" fmla="*/ 2853718 h 2868483"/>
                <a:gd name="connsiteX16" fmla="*/ 1597125 w 1906929"/>
                <a:gd name="connsiteY16" fmla="*/ 2858099 h 2868483"/>
                <a:gd name="connsiteX17" fmla="*/ 1149730 w 1906929"/>
                <a:gd name="connsiteY17" fmla="*/ 2836197 h 2868483"/>
                <a:gd name="connsiteX18" fmla="*/ 213270 w 1906929"/>
                <a:gd name="connsiteY18" fmla="*/ 2168213 h 2868483"/>
                <a:gd name="connsiteX19" fmla="*/ 156250 w 1906929"/>
                <a:gd name="connsiteY19" fmla="*/ 2067467 h 2868483"/>
                <a:gd name="connsiteX20" fmla="*/ 132125 w 1906929"/>
                <a:gd name="connsiteY20" fmla="*/ 803772 h 2868483"/>
                <a:gd name="connsiteX21" fmla="*/ 787866 w 1906929"/>
                <a:gd name="connsiteY21" fmla="*/ 113886 h 2868483"/>
                <a:gd name="connsiteX22" fmla="*/ 1059812 w 1906929"/>
                <a:gd name="connsiteY22" fmla="*/ 10950 h 2868483"/>
                <a:gd name="connsiteX23" fmla="*/ 1182626 w 1906929"/>
                <a:gd name="connsiteY23" fmla="*/ 0 h 2868483"/>
                <a:gd name="connsiteX0" fmla="*/ 1265321 w 1906929"/>
                <a:gd name="connsiteY0" fmla="*/ 444012 h 2866983"/>
                <a:gd name="connsiteX1" fmla="*/ 1007156 w 1906929"/>
                <a:gd name="connsiteY1" fmla="*/ 702177 h 2866983"/>
                <a:gd name="connsiteX2" fmla="*/ 1265321 w 1906929"/>
                <a:gd name="connsiteY2" fmla="*/ 960342 h 2866983"/>
                <a:gd name="connsiteX3" fmla="*/ 1523486 w 1906929"/>
                <a:gd name="connsiteY3" fmla="*/ 702177 h 2866983"/>
                <a:gd name="connsiteX4" fmla="*/ 1265321 w 1906929"/>
                <a:gd name="connsiteY4" fmla="*/ 444012 h 2866983"/>
                <a:gd name="connsiteX5" fmla="*/ 1059812 w 1906929"/>
                <a:gd name="connsiteY5" fmla="*/ 9450 h 2866983"/>
                <a:gd name="connsiteX6" fmla="*/ 1364655 w 1906929"/>
                <a:gd name="connsiteY6" fmla="*/ 26971 h 2866983"/>
                <a:gd name="connsiteX7" fmla="*/ 1704587 w 1906929"/>
                <a:gd name="connsiteY7" fmla="*/ 206561 h 2866983"/>
                <a:gd name="connsiteX8" fmla="*/ 1880036 w 1906929"/>
                <a:gd name="connsiteY8" fmla="*/ 889876 h 2866983"/>
                <a:gd name="connsiteX9" fmla="*/ 1682656 w 1906929"/>
                <a:gd name="connsiteY9" fmla="*/ 1200872 h 2866983"/>
                <a:gd name="connsiteX10" fmla="*/ 1344917 w 1906929"/>
                <a:gd name="connsiteY10" fmla="*/ 1446165 h 2866983"/>
                <a:gd name="connsiteX11" fmla="*/ 1002791 w 1906929"/>
                <a:gd name="connsiteY11" fmla="*/ 1792203 h 2866983"/>
                <a:gd name="connsiteX12" fmla="*/ 926032 w 1906929"/>
                <a:gd name="connsiteY12" fmla="*/ 2052827 h 2866983"/>
                <a:gd name="connsiteX13" fmla="*/ 1276930 w 1906929"/>
                <a:gd name="connsiteY13" fmla="*/ 2742713 h 2866983"/>
                <a:gd name="connsiteX14" fmla="*/ 1432641 w 1906929"/>
                <a:gd name="connsiteY14" fmla="*/ 2817177 h 2866983"/>
                <a:gd name="connsiteX15" fmla="*/ 1594931 w 1906929"/>
                <a:gd name="connsiteY15" fmla="*/ 2852218 h 2866983"/>
                <a:gd name="connsiteX16" fmla="*/ 1597125 w 1906929"/>
                <a:gd name="connsiteY16" fmla="*/ 2856599 h 2866983"/>
                <a:gd name="connsiteX17" fmla="*/ 1149730 w 1906929"/>
                <a:gd name="connsiteY17" fmla="*/ 2834697 h 2866983"/>
                <a:gd name="connsiteX18" fmla="*/ 213270 w 1906929"/>
                <a:gd name="connsiteY18" fmla="*/ 2166713 h 2866983"/>
                <a:gd name="connsiteX19" fmla="*/ 156250 w 1906929"/>
                <a:gd name="connsiteY19" fmla="*/ 2065967 h 2866983"/>
                <a:gd name="connsiteX20" fmla="*/ 132125 w 1906929"/>
                <a:gd name="connsiteY20" fmla="*/ 802272 h 2866983"/>
                <a:gd name="connsiteX21" fmla="*/ 787866 w 1906929"/>
                <a:gd name="connsiteY21" fmla="*/ 112386 h 2866983"/>
                <a:gd name="connsiteX22" fmla="*/ 1059812 w 1906929"/>
                <a:gd name="connsiteY22" fmla="*/ 9450 h 2866983"/>
                <a:gd name="connsiteX0" fmla="*/ 1265321 w 1906929"/>
                <a:gd name="connsiteY0" fmla="*/ 431003 h 2853974"/>
                <a:gd name="connsiteX1" fmla="*/ 1007156 w 1906929"/>
                <a:gd name="connsiteY1" fmla="*/ 689168 h 2853974"/>
                <a:gd name="connsiteX2" fmla="*/ 1265321 w 1906929"/>
                <a:gd name="connsiteY2" fmla="*/ 947333 h 2853974"/>
                <a:gd name="connsiteX3" fmla="*/ 1523486 w 1906929"/>
                <a:gd name="connsiteY3" fmla="*/ 689168 h 2853974"/>
                <a:gd name="connsiteX4" fmla="*/ 1265321 w 1906929"/>
                <a:gd name="connsiteY4" fmla="*/ 431003 h 2853974"/>
                <a:gd name="connsiteX5" fmla="*/ 787866 w 1906929"/>
                <a:gd name="connsiteY5" fmla="*/ 99377 h 2853974"/>
                <a:gd name="connsiteX6" fmla="*/ 1364655 w 1906929"/>
                <a:gd name="connsiteY6" fmla="*/ 13962 h 2853974"/>
                <a:gd name="connsiteX7" fmla="*/ 1704587 w 1906929"/>
                <a:gd name="connsiteY7" fmla="*/ 193552 h 2853974"/>
                <a:gd name="connsiteX8" fmla="*/ 1880036 w 1906929"/>
                <a:gd name="connsiteY8" fmla="*/ 876867 h 2853974"/>
                <a:gd name="connsiteX9" fmla="*/ 1682656 w 1906929"/>
                <a:gd name="connsiteY9" fmla="*/ 1187863 h 2853974"/>
                <a:gd name="connsiteX10" fmla="*/ 1344917 w 1906929"/>
                <a:gd name="connsiteY10" fmla="*/ 1433156 h 2853974"/>
                <a:gd name="connsiteX11" fmla="*/ 1002791 w 1906929"/>
                <a:gd name="connsiteY11" fmla="*/ 1779194 h 2853974"/>
                <a:gd name="connsiteX12" fmla="*/ 926032 w 1906929"/>
                <a:gd name="connsiteY12" fmla="*/ 2039818 h 2853974"/>
                <a:gd name="connsiteX13" fmla="*/ 1276930 w 1906929"/>
                <a:gd name="connsiteY13" fmla="*/ 2729704 h 2853974"/>
                <a:gd name="connsiteX14" fmla="*/ 1432641 w 1906929"/>
                <a:gd name="connsiteY14" fmla="*/ 2804168 h 2853974"/>
                <a:gd name="connsiteX15" fmla="*/ 1594931 w 1906929"/>
                <a:gd name="connsiteY15" fmla="*/ 2839209 h 2853974"/>
                <a:gd name="connsiteX16" fmla="*/ 1597125 w 1906929"/>
                <a:gd name="connsiteY16" fmla="*/ 2843590 h 2853974"/>
                <a:gd name="connsiteX17" fmla="*/ 1149730 w 1906929"/>
                <a:gd name="connsiteY17" fmla="*/ 2821688 h 2853974"/>
                <a:gd name="connsiteX18" fmla="*/ 213270 w 1906929"/>
                <a:gd name="connsiteY18" fmla="*/ 2153704 h 2853974"/>
                <a:gd name="connsiteX19" fmla="*/ 156250 w 1906929"/>
                <a:gd name="connsiteY19" fmla="*/ 2052958 h 2853974"/>
                <a:gd name="connsiteX20" fmla="*/ 132125 w 1906929"/>
                <a:gd name="connsiteY20" fmla="*/ 789263 h 2853974"/>
                <a:gd name="connsiteX21" fmla="*/ 787866 w 1906929"/>
                <a:gd name="connsiteY21" fmla="*/ 99377 h 2853974"/>
                <a:gd name="connsiteX0" fmla="*/ 1265321 w 1906929"/>
                <a:gd name="connsiteY0" fmla="*/ 432757 h 2855728"/>
                <a:gd name="connsiteX1" fmla="*/ 1007156 w 1906929"/>
                <a:gd name="connsiteY1" fmla="*/ 690922 h 2855728"/>
                <a:gd name="connsiteX2" fmla="*/ 1265321 w 1906929"/>
                <a:gd name="connsiteY2" fmla="*/ 949087 h 2855728"/>
                <a:gd name="connsiteX3" fmla="*/ 1523486 w 1906929"/>
                <a:gd name="connsiteY3" fmla="*/ 690922 h 2855728"/>
                <a:gd name="connsiteX4" fmla="*/ 1265321 w 1906929"/>
                <a:gd name="connsiteY4" fmla="*/ 432757 h 2855728"/>
                <a:gd name="connsiteX5" fmla="*/ 787866 w 1906929"/>
                <a:gd name="connsiteY5" fmla="*/ 101131 h 2855728"/>
                <a:gd name="connsiteX6" fmla="*/ 1364655 w 1906929"/>
                <a:gd name="connsiteY6" fmla="*/ 15716 h 2855728"/>
                <a:gd name="connsiteX7" fmla="*/ 1704587 w 1906929"/>
                <a:gd name="connsiteY7" fmla="*/ 195306 h 2855728"/>
                <a:gd name="connsiteX8" fmla="*/ 1880036 w 1906929"/>
                <a:gd name="connsiteY8" fmla="*/ 878621 h 2855728"/>
                <a:gd name="connsiteX9" fmla="*/ 1682656 w 1906929"/>
                <a:gd name="connsiteY9" fmla="*/ 1189617 h 2855728"/>
                <a:gd name="connsiteX10" fmla="*/ 1344917 w 1906929"/>
                <a:gd name="connsiteY10" fmla="*/ 1434910 h 2855728"/>
                <a:gd name="connsiteX11" fmla="*/ 1002791 w 1906929"/>
                <a:gd name="connsiteY11" fmla="*/ 1780948 h 2855728"/>
                <a:gd name="connsiteX12" fmla="*/ 926032 w 1906929"/>
                <a:gd name="connsiteY12" fmla="*/ 2041572 h 2855728"/>
                <a:gd name="connsiteX13" fmla="*/ 1276930 w 1906929"/>
                <a:gd name="connsiteY13" fmla="*/ 2731458 h 2855728"/>
                <a:gd name="connsiteX14" fmla="*/ 1432641 w 1906929"/>
                <a:gd name="connsiteY14" fmla="*/ 2805922 h 2855728"/>
                <a:gd name="connsiteX15" fmla="*/ 1594931 w 1906929"/>
                <a:gd name="connsiteY15" fmla="*/ 2840963 h 2855728"/>
                <a:gd name="connsiteX16" fmla="*/ 1597125 w 1906929"/>
                <a:gd name="connsiteY16" fmla="*/ 2845344 h 2855728"/>
                <a:gd name="connsiteX17" fmla="*/ 1149730 w 1906929"/>
                <a:gd name="connsiteY17" fmla="*/ 2823442 h 2855728"/>
                <a:gd name="connsiteX18" fmla="*/ 213270 w 1906929"/>
                <a:gd name="connsiteY18" fmla="*/ 2155458 h 2855728"/>
                <a:gd name="connsiteX19" fmla="*/ 156250 w 1906929"/>
                <a:gd name="connsiteY19" fmla="*/ 2054712 h 2855728"/>
                <a:gd name="connsiteX20" fmla="*/ 132125 w 1906929"/>
                <a:gd name="connsiteY20" fmla="*/ 791017 h 2855728"/>
                <a:gd name="connsiteX21" fmla="*/ 787866 w 1906929"/>
                <a:gd name="connsiteY21" fmla="*/ 101131 h 285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6929" h="2855728">
                  <a:moveTo>
                    <a:pt x="1265321" y="432757"/>
                  </a:moveTo>
                  <a:cubicBezTo>
                    <a:pt x="1122740" y="432757"/>
                    <a:pt x="1007156" y="548341"/>
                    <a:pt x="1007156" y="690922"/>
                  </a:cubicBezTo>
                  <a:cubicBezTo>
                    <a:pt x="1007156" y="833503"/>
                    <a:pt x="1122740" y="949087"/>
                    <a:pt x="1265321" y="949087"/>
                  </a:cubicBezTo>
                  <a:cubicBezTo>
                    <a:pt x="1407902" y="949087"/>
                    <a:pt x="1523486" y="833503"/>
                    <a:pt x="1523486" y="690922"/>
                  </a:cubicBezTo>
                  <a:cubicBezTo>
                    <a:pt x="1523486" y="548341"/>
                    <a:pt x="1407902" y="432757"/>
                    <a:pt x="1265321" y="432757"/>
                  </a:cubicBezTo>
                  <a:close/>
                  <a:moveTo>
                    <a:pt x="787866" y="101131"/>
                  </a:moveTo>
                  <a:cubicBezTo>
                    <a:pt x="993288" y="-28086"/>
                    <a:pt x="1237455" y="-3995"/>
                    <a:pt x="1364655" y="15716"/>
                  </a:cubicBezTo>
                  <a:cubicBezTo>
                    <a:pt x="1491855" y="35427"/>
                    <a:pt x="1608090" y="103321"/>
                    <a:pt x="1704587" y="195306"/>
                  </a:cubicBezTo>
                  <a:cubicBezTo>
                    <a:pt x="1880036" y="374895"/>
                    <a:pt x="1950216" y="644279"/>
                    <a:pt x="1880036" y="878621"/>
                  </a:cubicBezTo>
                  <a:cubicBezTo>
                    <a:pt x="1844946" y="994697"/>
                    <a:pt x="1774767" y="1106393"/>
                    <a:pt x="1682656" y="1189617"/>
                  </a:cubicBezTo>
                  <a:cubicBezTo>
                    <a:pt x="1568614" y="1268462"/>
                    <a:pt x="1454572" y="1342925"/>
                    <a:pt x="1344917" y="1434910"/>
                  </a:cubicBezTo>
                  <a:cubicBezTo>
                    <a:pt x="1213330" y="1529085"/>
                    <a:pt x="1066391" y="1629830"/>
                    <a:pt x="1002791" y="1780948"/>
                  </a:cubicBezTo>
                  <a:cubicBezTo>
                    <a:pt x="952350" y="1857602"/>
                    <a:pt x="943577" y="1949587"/>
                    <a:pt x="926032" y="2041572"/>
                  </a:cubicBezTo>
                  <a:cubicBezTo>
                    <a:pt x="897522" y="2310956"/>
                    <a:pt x="1031302" y="2589100"/>
                    <a:pt x="1276930" y="2731458"/>
                  </a:cubicBezTo>
                  <a:cubicBezTo>
                    <a:pt x="1325179" y="2764309"/>
                    <a:pt x="1382200" y="2779640"/>
                    <a:pt x="1432641" y="2805922"/>
                  </a:cubicBezTo>
                  <a:cubicBezTo>
                    <a:pt x="1489662" y="2816872"/>
                    <a:pt x="1540104" y="2840963"/>
                    <a:pt x="1594931" y="2840963"/>
                  </a:cubicBezTo>
                  <a:cubicBezTo>
                    <a:pt x="1599318" y="2843153"/>
                    <a:pt x="1592738" y="2843153"/>
                    <a:pt x="1597125" y="2845344"/>
                  </a:cubicBezTo>
                  <a:cubicBezTo>
                    <a:pt x="1463345" y="2867245"/>
                    <a:pt x="1290089" y="2851914"/>
                    <a:pt x="1149730" y="2823442"/>
                  </a:cubicBezTo>
                  <a:cubicBezTo>
                    <a:pt x="772514" y="2744598"/>
                    <a:pt x="412844" y="2492735"/>
                    <a:pt x="213270" y="2155458"/>
                  </a:cubicBezTo>
                  <a:lnTo>
                    <a:pt x="156250" y="2054712"/>
                  </a:lnTo>
                  <a:cubicBezTo>
                    <a:pt x="-43324" y="1680203"/>
                    <a:pt x="-52096" y="1165526"/>
                    <a:pt x="132125" y="791017"/>
                  </a:cubicBezTo>
                  <a:cubicBezTo>
                    <a:pt x="252746" y="506302"/>
                    <a:pt x="507148" y="234728"/>
                    <a:pt x="787866" y="101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bIns="1080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诊改</a:t>
              </a:r>
            </a:p>
          </p:txBody>
        </p:sp>
        <p:sp>
          <p:nvSpPr>
            <p:cNvPr id="6" name="MH_SubTitle_2"/>
            <p:cNvSpPr/>
            <p:nvPr>
              <p:custDataLst>
                <p:tags r:id="rId2"/>
              </p:custDataLst>
            </p:nvPr>
          </p:nvSpPr>
          <p:spPr>
            <a:xfrm>
              <a:off x="5640389" y="2714626"/>
              <a:ext cx="1906587" cy="2855913"/>
            </a:xfrm>
            <a:custGeom>
              <a:avLst/>
              <a:gdLst>
                <a:gd name="connsiteX0" fmla="*/ 641609 w 1906929"/>
                <a:gd name="connsiteY0" fmla="*/ 1906640 h 2855727"/>
                <a:gd name="connsiteX1" fmla="*/ 383444 w 1906929"/>
                <a:gd name="connsiteY1" fmla="*/ 2164805 h 2855727"/>
                <a:gd name="connsiteX2" fmla="*/ 641609 w 1906929"/>
                <a:gd name="connsiteY2" fmla="*/ 2422970 h 2855727"/>
                <a:gd name="connsiteX3" fmla="*/ 899774 w 1906929"/>
                <a:gd name="connsiteY3" fmla="*/ 2164805 h 2855727"/>
                <a:gd name="connsiteX4" fmla="*/ 641609 w 1906929"/>
                <a:gd name="connsiteY4" fmla="*/ 1906640 h 2855727"/>
                <a:gd name="connsiteX5" fmla="*/ 416411 w 1906929"/>
                <a:gd name="connsiteY5" fmla="*/ 562 h 2855727"/>
                <a:gd name="connsiteX6" fmla="*/ 757200 w 1906929"/>
                <a:gd name="connsiteY6" fmla="*/ 32285 h 2855727"/>
                <a:gd name="connsiteX7" fmla="*/ 1693660 w 1906929"/>
                <a:gd name="connsiteY7" fmla="*/ 700269 h 2855727"/>
                <a:gd name="connsiteX8" fmla="*/ 1750680 w 1906929"/>
                <a:gd name="connsiteY8" fmla="*/ 801015 h 2855727"/>
                <a:gd name="connsiteX9" fmla="*/ 1774805 w 1906929"/>
                <a:gd name="connsiteY9" fmla="*/ 2064710 h 2855727"/>
                <a:gd name="connsiteX10" fmla="*/ 1119064 w 1906929"/>
                <a:gd name="connsiteY10" fmla="*/ 2754596 h 2855727"/>
                <a:gd name="connsiteX11" fmla="*/ 542275 w 1906929"/>
                <a:gd name="connsiteY11" fmla="*/ 2840011 h 2855727"/>
                <a:gd name="connsiteX12" fmla="*/ 202343 w 1906929"/>
                <a:gd name="connsiteY12" fmla="*/ 2660421 h 2855727"/>
                <a:gd name="connsiteX13" fmla="*/ 26894 w 1906929"/>
                <a:gd name="connsiteY13" fmla="*/ 1977106 h 2855727"/>
                <a:gd name="connsiteX14" fmla="*/ 224274 w 1906929"/>
                <a:gd name="connsiteY14" fmla="*/ 1666110 h 2855727"/>
                <a:gd name="connsiteX15" fmla="*/ 562013 w 1906929"/>
                <a:gd name="connsiteY15" fmla="*/ 1420817 h 2855727"/>
                <a:gd name="connsiteX16" fmla="*/ 904139 w 1906929"/>
                <a:gd name="connsiteY16" fmla="*/ 1074779 h 2855727"/>
                <a:gd name="connsiteX17" fmla="*/ 980898 w 1906929"/>
                <a:gd name="connsiteY17" fmla="*/ 814155 h 2855727"/>
                <a:gd name="connsiteX18" fmla="*/ 630000 w 1906929"/>
                <a:gd name="connsiteY18" fmla="*/ 124269 h 2855727"/>
                <a:gd name="connsiteX19" fmla="*/ 474289 w 1906929"/>
                <a:gd name="connsiteY19" fmla="*/ 49805 h 2855727"/>
                <a:gd name="connsiteX20" fmla="*/ 311999 w 1906929"/>
                <a:gd name="connsiteY20" fmla="*/ 14764 h 2855727"/>
                <a:gd name="connsiteX21" fmla="*/ 309805 w 1906929"/>
                <a:gd name="connsiteY21" fmla="*/ 10383 h 2855727"/>
                <a:gd name="connsiteX22" fmla="*/ 416411 w 1906929"/>
                <a:gd name="connsiteY22" fmla="*/ 562 h 285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06929" h="2855727">
                  <a:moveTo>
                    <a:pt x="641609" y="1906640"/>
                  </a:moveTo>
                  <a:cubicBezTo>
                    <a:pt x="499028" y="1906640"/>
                    <a:pt x="383444" y="2022224"/>
                    <a:pt x="383444" y="2164805"/>
                  </a:cubicBezTo>
                  <a:cubicBezTo>
                    <a:pt x="383444" y="2307386"/>
                    <a:pt x="499028" y="2422970"/>
                    <a:pt x="641609" y="2422970"/>
                  </a:cubicBezTo>
                  <a:cubicBezTo>
                    <a:pt x="784190" y="2422970"/>
                    <a:pt x="899774" y="2307386"/>
                    <a:pt x="899774" y="2164805"/>
                  </a:cubicBezTo>
                  <a:cubicBezTo>
                    <a:pt x="899774" y="2022224"/>
                    <a:pt x="784190" y="1906640"/>
                    <a:pt x="641609" y="1906640"/>
                  </a:cubicBezTo>
                  <a:close/>
                  <a:moveTo>
                    <a:pt x="416411" y="562"/>
                  </a:moveTo>
                  <a:cubicBezTo>
                    <a:pt x="528157" y="-3031"/>
                    <a:pt x="651931" y="10931"/>
                    <a:pt x="757200" y="32285"/>
                  </a:cubicBezTo>
                  <a:cubicBezTo>
                    <a:pt x="1134416" y="111129"/>
                    <a:pt x="1494086" y="362992"/>
                    <a:pt x="1693660" y="700269"/>
                  </a:cubicBezTo>
                  <a:lnTo>
                    <a:pt x="1750680" y="801015"/>
                  </a:lnTo>
                  <a:cubicBezTo>
                    <a:pt x="1950254" y="1175524"/>
                    <a:pt x="1959026" y="1690201"/>
                    <a:pt x="1774805" y="2064710"/>
                  </a:cubicBezTo>
                  <a:cubicBezTo>
                    <a:pt x="1654184" y="2349425"/>
                    <a:pt x="1399782" y="2620999"/>
                    <a:pt x="1119064" y="2754596"/>
                  </a:cubicBezTo>
                  <a:cubicBezTo>
                    <a:pt x="913642" y="2883813"/>
                    <a:pt x="669475" y="2859722"/>
                    <a:pt x="542275" y="2840011"/>
                  </a:cubicBezTo>
                  <a:cubicBezTo>
                    <a:pt x="415075" y="2820300"/>
                    <a:pt x="298840" y="2752406"/>
                    <a:pt x="202343" y="2660421"/>
                  </a:cubicBezTo>
                  <a:cubicBezTo>
                    <a:pt x="26894" y="2480832"/>
                    <a:pt x="-43286" y="2211448"/>
                    <a:pt x="26894" y="1977106"/>
                  </a:cubicBezTo>
                  <a:cubicBezTo>
                    <a:pt x="61984" y="1861030"/>
                    <a:pt x="132163" y="1749334"/>
                    <a:pt x="224274" y="1666110"/>
                  </a:cubicBezTo>
                  <a:cubicBezTo>
                    <a:pt x="338316" y="1587265"/>
                    <a:pt x="452358" y="1512802"/>
                    <a:pt x="562013" y="1420817"/>
                  </a:cubicBezTo>
                  <a:cubicBezTo>
                    <a:pt x="693600" y="1326642"/>
                    <a:pt x="840539" y="1225897"/>
                    <a:pt x="904139" y="1074779"/>
                  </a:cubicBezTo>
                  <a:cubicBezTo>
                    <a:pt x="954580" y="998125"/>
                    <a:pt x="963353" y="906140"/>
                    <a:pt x="980898" y="814155"/>
                  </a:cubicBezTo>
                  <a:cubicBezTo>
                    <a:pt x="1009408" y="544771"/>
                    <a:pt x="875628" y="266627"/>
                    <a:pt x="630000" y="124269"/>
                  </a:cubicBezTo>
                  <a:cubicBezTo>
                    <a:pt x="581751" y="91418"/>
                    <a:pt x="524730" y="76087"/>
                    <a:pt x="474289" y="49805"/>
                  </a:cubicBezTo>
                  <a:cubicBezTo>
                    <a:pt x="417268" y="38855"/>
                    <a:pt x="366826" y="14764"/>
                    <a:pt x="311999" y="14764"/>
                  </a:cubicBezTo>
                  <a:cubicBezTo>
                    <a:pt x="307612" y="12574"/>
                    <a:pt x="314192" y="12574"/>
                    <a:pt x="309805" y="10383"/>
                  </a:cubicBezTo>
                  <a:cubicBezTo>
                    <a:pt x="343250" y="4908"/>
                    <a:pt x="379163" y="1759"/>
                    <a:pt x="416411" y="5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0000" bIns="0" anchor="ctr">
              <a:normAutofit/>
            </a:bodyPr>
            <a:lstStyle/>
            <a:p>
              <a:pPr algn="r" eaLnBrk="1" hangingPunct="1"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</a:t>
              </a:r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363" y="103292"/>
            <a:ext cx="6997440" cy="8054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一、诊</a:t>
            </a:r>
            <a:r>
              <a:rPr lang="zh-CN" altLang="en-US" sz="2800" dirty="0"/>
              <a:t>改与评估的关系</a:t>
            </a:r>
          </a:p>
        </p:txBody>
      </p:sp>
    </p:spTree>
    <p:extLst>
      <p:ext uri="{BB962C8B-B14F-4D97-AF65-F5344CB8AC3E}">
        <p14:creationId xmlns:p14="http://schemas.microsoft.com/office/powerpoint/2010/main" val="34082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二</a:t>
            </a:r>
            <a:r>
              <a:rPr lang="zh-CN" altLang="en-US" sz="2800" dirty="0" smtClean="0"/>
              <a:t>、什么</a:t>
            </a:r>
            <a:r>
              <a:rPr lang="zh-CN" altLang="en-US" sz="2800" dirty="0"/>
              <a:t>是</a:t>
            </a:r>
            <a:r>
              <a:rPr lang="zh-CN" altLang="en-US" sz="2800" dirty="0" smtClean="0"/>
              <a:t>“诊断与改进” </a:t>
            </a:r>
            <a:endParaRPr lang="zh-CN" altLang="en-US" sz="28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369396" y="822920"/>
            <a:ext cx="782578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（一）“诊改”的内涵</a:t>
            </a:r>
            <a:endParaRPr lang="en-US" altLang="zh-CN" sz="2400" b="1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8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b="1" dirty="0" smtClean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800" b="1" dirty="0" smtClean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zh-CN" altLang="en-US" sz="2400" dirty="0" smtClean="0">
                <a:solidFill>
                  <a:srgbClr val="003399"/>
                </a:solidFill>
                <a:ea typeface="黑体" panose="02010609060101010101" pitchFamily="49" charset="-122"/>
              </a:rPr>
              <a:t>职业</a:t>
            </a:r>
            <a:r>
              <a:rPr lang="zh-CN" altLang="en-US" sz="2400" dirty="0">
                <a:solidFill>
                  <a:srgbClr val="003399"/>
                </a:solidFill>
                <a:ea typeface="黑体" panose="02010609060101010101" pitchFamily="49" charset="-122"/>
              </a:rPr>
              <a:t>院校教学工作诊断与改进，指学校根据</a:t>
            </a:r>
            <a:r>
              <a:rPr lang="zh-CN" altLang="en-US" sz="2400" dirty="0">
                <a:solidFill>
                  <a:srgbClr val="CC0000"/>
                </a:solidFill>
                <a:ea typeface="黑体" panose="02010609060101010101" pitchFamily="49" charset="-122"/>
              </a:rPr>
              <a:t>自身</a:t>
            </a:r>
          </a:p>
          <a:p>
            <a:pPr>
              <a:lnSpc>
                <a:spcPct val="75000"/>
              </a:lnSpc>
            </a:pPr>
            <a:endParaRPr lang="zh-CN" altLang="en-US" sz="2400" dirty="0">
              <a:solidFill>
                <a:srgbClr val="003399"/>
              </a:solidFill>
              <a:ea typeface="黑体" panose="02010609060101010101" pitchFamily="49" charset="-122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zh-CN" altLang="en-US" sz="2400" dirty="0">
                <a:solidFill>
                  <a:srgbClr val="003399"/>
                </a:solidFill>
                <a:ea typeface="黑体" panose="02010609060101010101" pitchFamily="49" charset="-122"/>
              </a:rPr>
              <a:t>办学理念、办学定位、人才培养目标，</a:t>
            </a:r>
            <a:r>
              <a:rPr lang="zh-CN" altLang="en-US" sz="2400" dirty="0">
                <a:solidFill>
                  <a:srgbClr val="CC0000"/>
                </a:solidFill>
                <a:ea typeface="黑体" panose="02010609060101010101" pitchFamily="49" charset="-122"/>
              </a:rPr>
              <a:t>聚焦</a:t>
            </a:r>
            <a:r>
              <a:rPr lang="zh-CN" altLang="en-US" sz="2400" dirty="0">
                <a:solidFill>
                  <a:srgbClr val="003399"/>
                </a:solidFill>
                <a:ea typeface="黑体" panose="02010609060101010101" pitchFamily="49" charset="-122"/>
              </a:rPr>
              <a:t>专业</a:t>
            </a:r>
          </a:p>
          <a:p>
            <a:pPr>
              <a:lnSpc>
                <a:spcPct val="75000"/>
              </a:lnSpc>
            </a:pPr>
            <a:endParaRPr lang="zh-CN" altLang="en-US" sz="2400" dirty="0">
              <a:solidFill>
                <a:srgbClr val="003399"/>
              </a:solidFill>
              <a:ea typeface="黑体" panose="02010609060101010101" pitchFamily="49" charset="-122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zh-CN" altLang="en-US" sz="2400" dirty="0">
                <a:solidFill>
                  <a:srgbClr val="003399"/>
                </a:solidFill>
                <a:ea typeface="黑体" panose="02010609060101010101" pitchFamily="49" charset="-122"/>
              </a:rPr>
              <a:t>设置与条件、教师队伍与建设、课程体系与改革、</a:t>
            </a:r>
          </a:p>
          <a:p>
            <a:pPr>
              <a:lnSpc>
                <a:spcPct val="75000"/>
              </a:lnSpc>
            </a:pPr>
            <a:endParaRPr lang="zh-CN" altLang="en-US" sz="2400" dirty="0">
              <a:solidFill>
                <a:srgbClr val="003399"/>
              </a:solidFill>
              <a:ea typeface="黑体" panose="02010609060101010101" pitchFamily="49" charset="-122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zh-CN" altLang="en-US" sz="2400" dirty="0">
                <a:solidFill>
                  <a:srgbClr val="003399"/>
                </a:solidFill>
                <a:ea typeface="黑体" panose="02010609060101010101" pitchFamily="49" charset="-122"/>
              </a:rPr>
              <a:t>课堂教学与实践、学校管理与制度、校企合作与</a:t>
            </a:r>
          </a:p>
          <a:p>
            <a:pPr>
              <a:lnSpc>
                <a:spcPct val="75000"/>
              </a:lnSpc>
            </a:pPr>
            <a:endParaRPr lang="zh-CN" altLang="en-US" sz="2400" dirty="0">
              <a:solidFill>
                <a:srgbClr val="003399"/>
              </a:solidFill>
              <a:ea typeface="黑体" panose="02010609060101010101" pitchFamily="49" charset="-122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zh-CN" altLang="en-US" sz="2400" dirty="0">
                <a:solidFill>
                  <a:srgbClr val="003399"/>
                </a:solidFill>
                <a:ea typeface="黑体" panose="02010609060101010101" pitchFamily="49" charset="-122"/>
              </a:rPr>
              <a:t>创新、质量监控与成效等人才培养工作</a:t>
            </a:r>
            <a:r>
              <a:rPr lang="zh-CN" altLang="en-US" sz="2400" dirty="0">
                <a:solidFill>
                  <a:srgbClr val="CC0000"/>
                </a:solidFill>
                <a:ea typeface="黑体" panose="02010609060101010101" pitchFamily="49" charset="-122"/>
              </a:rPr>
              <a:t>要素</a:t>
            </a:r>
            <a:r>
              <a:rPr lang="zh-CN" altLang="en-US" sz="2400" dirty="0">
                <a:solidFill>
                  <a:srgbClr val="003399"/>
                </a:solidFill>
                <a:ea typeface="黑体" panose="02010609060101010101" pitchFamily="49" charset="-122"/>
              </a:rPr>
              <a:t>，</a:t>
            </a:r>
            <a:r>
              <a:rPr lang="zh-CN" altLang="en-US" sz="2400" dirty="0">
                <a:solidFill>
                  <a:srgbClr val="CC0000"/>
                </a:solidFill>
                <a:ea typeface="黑体" panose="02010609060101010101" pitchFamily="49" charset="-122"/>
              </a:rPr>
              <a:t>查</a:t>
            </a:r>
          </a:p>
          <a:p>
            <a:pPr>
              <a:lnSpc>
                <a:spcPct val="75000"/>
              </a:lnSpc>
            </a:pPr>
            <a:endParaRPr lang="zh-CN" altLang="en-US" sz="2400" dirty="0">
              <a:solidFill>
                <a:srgbClr val="CC0000"/>
              </a:solidFill>
              <a:ea typeface="黑体" panose="02010609060101010101" pitchFamily="49" charset="-122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zh-CN" altLang="en-US" sz="2400" dirty="0">
                <a:solidFill>
                  <a:srgbClr val="CC0000"/>
                </a:solidFill>
                <a:ea typeface="黑体" panose="02010609060101010101" pitchFamily="49" charset="-122"/>
              </a:rPr>
              <a:t>找不足</a:t>
            </a:r>
            <a:r>
              <a:rPr lang="zh-CN" altLang="en-US" sz="2400" dirty="0">
                <a:solidFill>
                  <a:srgbClr val="003399"/>
                </a:solidFill>
                <a:ea typeface="黑体" panose="02010609060101010101" pitchFamily="49" charset="-122"/>
              </a:rPr>
              <a:t>与</a:t>
            </a:r>
            <a:r>
              <a:rPr lang="zh-CN" altLang="en-US" sz="2400" dirty="0">
                <a:solidFill>
                  <a:srgbClr val="CC0000"/>
                </a:solidFill>
                <a:ea typeface="黑体" panose="02010609060101010101" pitchFamily="49" charset="-122"/>
              </a:rPr>
              <a:t>完善提高</a:t>
            </a:r>
            <a:r>
              <a:rPr lang="zh-CN" altLang="en-US" sz="2400" dirty="0">
                <a:solidFill>
                  <a:srgbClr val="003399"/>
                </a:solidFill>
                <a:ea typeface="黑体" panose="02010609060101010101" pitchFamily="49" charset="-122"/>
              </a:rPr>
              <a:t>的</a:t>
            </a:r>
            <a:r>
              <a:rPr lang="zh-CN" altLang="en-US" sz="2400" dirty="0">
                <a:solidFill>
                  <a:srgbClr val="CC0000"/>
                </a:solidFill>
                <a:ea typeface="黑体" panose="02010609060101010101" pitchFamily="49" charset="-122"/>
              </a:rPr>
              <a:t>工作过程</a:t>
            </a:r>
            <a:r>
              <a:rPr lang="zh-CN" altLang="en-US" sz="2400" dirty="0">
                <a:solidFill>
                  <a:srgbClr val="003399"/>
                </a:solidFill>
                <a:ea typeface="黑体" panose="02010609060101010101" pitchFamily="49" charset="-122"/>
              </a:rPr>
              <a:t>。</a:t>
            </a:r>
            <a:endParaRPr lang="zh-CN" altLang="en-US" sz="24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9" y="1219200"/>
            <a:ext cx="3407671" cy="4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二</a:t>
            </a:r>
            <a:r>
              <a:rPr lang="zh-CN" altLang="en-US" sz="2800" dirty="0" smtClean="0"/>
              <a:t>、什么</a:t>
            </a:r>
            <a:r>
              <a:rPr lang="zh-CN" altLang="en-US" sz="2800" dirty="0"/>
              <a:t>是</a:t>
            </a:r>
            <a:r>
              <a:rPr lang="zh-CN" altLang="en-US" sz="2800" dirty="0" smtClean="0"/>
              <a:t>“诊断与改进” </a:t>
            </a:r>
            <a:endParaRPr lang="zh-CN" altLang="en-US" sz="2800" dirty="0"/>
          </a:p>
        </p:txBody>
      </p:sp>
      <p:pic>
        <p:nvPicPr>
          <p:cNvPr id="18439" name="Picture 7" descr="http://img10.3lian.com/edu201302/g/g104/201301/5fea4b5086333880a31521b680a84d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" y="2057400"/>
            <a:ext cx="2381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628627" y="106104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dirty="0" smtClean="0">
                <a:solidFill>
                  <a:srgbClr val="000099"/>
                </a:solidFill>
                <a:ea typeface="黑体" panose="02010609060101010101" pitchFamily="49" charset="-122"/>
              </a:rPr>
              <a:t>（二）、</a:t>
            </a:r>
            <a:r>
              <a:rPr lang="en-US" altLang="zh-CN" dirty="0" smtClean="0">
                <a:solidFill>
                  <a:srgbClr val="000099"/>
                </a:solidFill>
                <a:ea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0099"/>
                </a:solidFill>
                <a:ea typeface="黑体" panose="02010609060101010101" pitchFamily="49" charset="-122"/>
              </a:rPr>
              <a:t>诊改”关键词</a:t>
            </a:r>
          </a:p>
          <a:p>
            <a:endParaRPr lang="zh-CN" altLang="en-US" sz="2400" dirty="0" smtClean="0"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400" dirty="0" smtClean="0">
                <a:solidFill>
                  <a:srgbClr val="003399"/>
                </a:solidFill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rgbClr val="003399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2400" dirty="0" smtClean="0">
                <a:solidFill>
                  <a:srgbClr val="003399"/>
                </a:solidFill>
                <a:ea typeface="黑体" panose="02010609060101010101" pitchFamily="49" charset="-122"/>
              </a:rPr>
              <a:t>）</a:t>
            </a:r>
            <a:r>
              <a:rPr lang="zh-CN" altLang="en-US" sz="2400" dirty="0" smtClean="0">
                <a:solidFill>
                  <a:srgbClr val="CC0000"/>
                </a:solidFill>
                <a:ea typeface="黑体" panose="02010609060101010101" pitchFamily="49" charset="-122"/>
              </a:rPr>
              <a:t>自身</a:t>
            </a:r>
            <a:r>
              <a:rPr lang="en-US" altLang="zh-CN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诊改</a:t>
            </a:r>
            <a:r>
              <a:rPr lang="zh-CN" altLang="zh-CN" sz="2400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pres?slideindex=1&amp;slidetitle="/>
              </a:rPr>
              <a:t>主体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是质量的设计者、“生产”者、管理者，是主体的</a:t>
            </a:r>
            <a:r>
              <a:rPr lang="zh-CN" altLang="en-US" sz="2400" dirty="0" smtClean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自我担当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、自律自理。</a:t>
            </a:r>
          </a:p>
          <a:p>
            <a:pPr eaLnBrk="1" hangingPunct="1"/>
            <a:endParaRPr lang="en-US" altLang="zh-CN" sz="2400" dirty="0" smtClean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聚焦</a:t>
            </a:r>
            <a:r>
              <a:rPr lang="en-US" altLang="zh-CN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诊改关注的</a:t>
            </a:r>
            <a:r>
              <a:rPr lang="zh-CN" altLang="en-US" sz="2400" dirty="0" smtClean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是影响生成质量的“要素”，而不是被动地等待结果。</a:t>
            </a:r>
          </a:p>
          <a:p>
            <a:pPr eaLnBrk="1" hangingPunct="1"/>
            <a:endParaRPr lang="zh-CN" altLang="en-US" sz="2400" dirty="0" smtClean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过程</a:t>
            </a:r>
            <a:r>
              <a:rPr lang="en-US" altLang="zh-CN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诊改融入于质量生成的</a:t>
            </a:r>
            <a:r>
              <a:rPr lang="zh-CN" altLang="en-US" sz="2400" dirty="0" smtClean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全过程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eaLnBrk="1" hangingPunct="1"/>
            <a:endParaRPr lang="zh-CN" altLang="en-US" sz="2400" dirty="0" smtClean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查找不足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2400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完善提高</a:t>
            </a:r>
            <a:r>
              <a:rPr lang="en-US" altLang="zh-CN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诊改追求的是质量的</a:t>
            </a:r>
            <a:r>
              <a:rPr lang="zh-CN" altLang="en-US" sz="2400" dirty="0" smtClean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持续</a:t>
            </a:r>
            <a:r>
              <a:rPr lang="zh-CN" altLang="en-US" sz="24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改进</a:t>
            </a:r>
            <a:endParaRPr lang="zh-CN" altLang="en-US" sz="2400" dirty="0" smtClean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99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二、什么</a:t>
            </a:r>
            <a:r>
              <a:rPr lang="zh-CN" altLang="en-US" sz="2800" dirty="0"/>
              <a:t>是</a:t>
            </a:r>
            <a:r>
              <a:rPr lang="zh-CN" altLang="en-US" sz="2800" dirty="0" smtClean="0"/>
              <a:t>“诊断与改进” </a:t>
            </a:r>
            <a:endParaRPr lang="zh-CN" altLang="en-US" sz="28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844723" y="1196752"/>
            <a:ext cx="6477000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（三）“诊改”概念的形成</a:t>
            </a:r>
            <a:endParaRPr lang="zh-CN" altLang="en-US" sz="24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追求职业教育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零失败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u="sng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必要性</a:t>
            </a:r>
            <a:r>
              <a:rPr lang="zh-CN" altLang="en-US" sz="24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“努力让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每个人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都有人生出彩的机会”；“一切为了学生，为了学生的一切，为了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一切学生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”；实现中国制造</a:t>
            </a: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pres?slideindex=1&amp;slidetitle="/>
              </a:rPr>
              <a:t>2025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u="sng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可能性</a:t>
            </a: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云计算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  <p:pic>
        <p:nvPicPr>
          <p:cNvPr id="20485" name="Picture 5" descr="http://img.taopic.com/uploads/allimg/120917/219077-12091G0264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1447800"/>
            <a:ext cx="4838700" cy="485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001124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30238"/>
  <p:tag name="MH_LIBRARY" val="GRAPHIC"/>
  <p:tag name="MH_TYPE" val="Desc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2001124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1220753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10487</TotalTime>
  <Words>2121</Words>
  <Application>Microsoft Office PowerPoint</Application>
  <PresentationFormat>自定义</PresentationFormat>
  <Paragraphs>374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黑体</vt:lpstr>
      <vt:lpstr>华文隶书</vt:lpstr>
      <vt:lpstr>时尚中黑简体</vt:lpstr>
      <vt:lpstr>宋体</vt:lpstr>
      <vt:lpstr>微软雅黑</vt:lpstr>
      <vt:lpstr>Arial</vt:lpstr>
      <vt:lpstr>Arial Rounded MT Bold</vt:lpstr>
      <vt:lpstr>Calibri</vt:lpstr>
      <vt:lpstr>Calibri Light</vt:lpstr>
      <vt:lpstr>Cambria</vt:lpstr>
      <vt:lpstr>Tahoma</vt:lpstr>
      <vt:lpstr>Times New Roman</vt:lpstr>
      <vt:lpstr>Wingdings</vt:lpstr>
      <vt:lpstr>Office 主题</vt:lpstr>
      <vt:lpstr> 评估与诊改</vt:lpstr>
      <vt:lpstr>背景及主要文件</vt:lpstr>
      <vt:lpstr>一、诊改与评估的关系</vt:lpstr>
      <vt:lpstr>一、诊改与评估的关系</vt:lpstr>
      <vt:lpstr>一、诊改与评估的关系</vt:lpstr>
      <vt:lpstr>一、诊改与评估的关系</vt:lpstr>
      <vt:lpstr>二、什么是“诊断与改进” </vt:lpstr>
      <vt:lpstr>二、什么是“诊断与改进” </vt:lpstr>
      <vt:lpstr>二、什么是“诊断与改进” </vt:lpstr>
      <vt:lpstr>二、什么是“诊断与改进” </vt:lpstr>
      <vt:lpstr>二、什么是“诊断与改进” </vt:lpstr>
      <vt:lpstr>二、什么是“诊断与改进” </vt:lpstr>
      <vt:lpstr>二、什么是“诊断与改进” </vt:lpstr>
      <vt:lpstr>二、什么是“诊断与改进” </vt:lpstr>
      <vt:lpstr>二、什么是“诊断与改进” </vt:lpstr>
      <vt:lpstr>二、什么是“诊断与改进” </vt:lpstr>
      <vt:lpstr>内部质量保证体系架构</vt:lpstr>
      <vt:lpstr>内部质量保证体系架构</vt:lpstr>
      <vt:lpstr>内部质量保证体系架构</vt:lpstr>
      <vt:lpstr>内部质量保证体系架构</vt:lpstr>
      <vt:lpstr>如何建设适应诊改的智能校园？</vt:lpstr>
      <vt:lpstr>PowerPoint 演示文稿</vt:lpstr>
      <vt:lpstr>建设的基本思路</vt:lpstr>
      <vt:lpstr>建设的目标</vt:lpstr>
      <vt:lpstr>合格标准</vt:lpstr>
      <vt:lpstr>三、关于“诊改”的起点</vt:lpstr>
      <vt:lpstr>三、关于“诊改”的起点</vt:lpstr>
      <vt:lpstr>四、关于“诊改”的体会</vt:lpstr>
      <vt:lpstr>最新理论研究</vt:lpstr>
      <vt:lpstr>常州工程职业技术学院诊改工作进展</vt:lpstr>
      <vt:lpstr>关于《实务》</vt:lpstr>
      <vt:lpstr>做法：系统培训、能力提升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surface pro3</cp:lastModifiedBy>
  <cp:revision>1296</cp:revision>
  <dcterms:created xsi:type="dcterms:W3CDTF">2012-10-07T00:28:30Z</dcterms:created>
  <dcterms:modified xsi:type="dcterms:W3CDTF">2018-01-19T14:07:01Z</dcterms:modified>
</cp:coreProperties>
</file>